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97" r:id="rId2"/>
    <p:sldId id="264" r:id="rId3"/>
    <p:sldId id="298" r:id="rId4"/>
    <p:sldId id="295" r:id="rId5"/>
    <p:sldId id="304" r:id="rId6"/>
    <p:sldId id="289" r:id="rId7"/>
    <p:sldId id="300" r:id="rId8"/>
    <p:sldId id="301" r:id="rId9"/>
    <p:sldId id="302" r:id="rId10"/>
    <p:sldId id="293" r:id="rId11"/>
    <p:sldId id="305" r:id="rId12"/>
  </p:sldIdLst>
  <p:sldSz cx="13004800" cy="9753600"/>
  <p:notesSz cx="6858000" cy="9144000"/>
  <p:defaultTextStyle>
    <a:lvl1pPr algn="ctr" defTabSz="584200">
      <a:defRPr sz="3600">
        <a:solidFill>
          <a:srgbClr val="558AAB"/>
        </a:solidFill>
        <a:latin typeface="+mj-lt"/>
        <a:ea typeface="+mj-ea"/>
        <a:cs typeface="+mj-cs"/>
        <a:sym typeface="Helvetica Neue Bold Condensed"/>
      </a:defRPr>
    </a:lvl1pPr>
    <a:lvl2pPr indent="228600" algn="ctr" defTabSz="584200">
      <a:defRPr sz="3600">
        <a:solidFill>
          <a:srgbClr val="558AAB"/>
        </a:solidFill>
        <a:latin typeface="+mj-lt"/>
        <a:ea typeface="+mj-ea"/>
        <a:cs typeface="+mj-cs"/>
        <a:sym typeface="Helvetica Neue Bold Condensed"/>
      </a:defRPr>
    </a:lvl2pPr>
    <a:lvl3pPr indent="457200" algn="ctr" defTabSz="584200">
      <a:defRPr sz="3600">
        <a:solidFill>
          <a:srgbClr val="558AAB"/>
        </a:solidFill>
        <a:latin typeface="+mj-lt"/>
        <a:ea typeface="+mj-ea"/>
        <a:cs typeface="+mj-cs"/>
        <a:sym typeface="Helvetica Neue Bold Condensed"/>
      </a:defRPr>
    </a:lvl3pPr>
    <a:lvl4pPr indent="685800" algn="ctr" defTabSz="584200">
      <a:defRPr sz="3600">
        <a:solidFill>
          <a:srgbClr val="558AAB"/>
        </a:solidFill>
        <a:latin typeface="+mj-lt"/>
        <a:ea typeface="+mj-ea"/>
        <a:cs typeface="+mj-cs"/>
        <a:sym typeface="Helvetica Neue Bold Condensed"/>
      </a:defRPr>
    </a:lvl4pPr>
    <a:lvl5pPr indent="914400" algn="ctr" defTabSz="584200">
      <a:defRPr sz="3600">
        <a:solidFill>
          <a:srgbClr val="558AAB"/>
        </a:solidFill>
        <a:latin typeface="+mj-lt"/>
        <a:ea typeface="+mj-ea"/>
        <a:cs typeface="+mj-cs"/>
        <a:sym typeface="Helvetica Neue Bold Condensed"/>
      </a:defRPr>
    </a:lvl5pPr>
    <a:lvl6pPr indent="1143000" algn="ctr" defTabSz="584200">
      <a:defRPr sz="3600">
        <a:solidFill>
          <a:srgbClr val="558AAB"/>
        </a:solidFill>
        <a:latin typeface="+mj-lt"/>
        <a:ea typeface="+mj-ea"/>
        <a:cs typeface="+mj-cs"/>
        <a:sym typeface="Helvetica Neue Bold Condensed"/>
      </a:defRPr>
    </a:lvl6pPr>
    <a:lvl7pPr indent="1371600" algn="ctr" defTabSz="584200">
      <a:defRPr sz="3600">
        <a:solidFill>
          <a:srgbClr val="558AAB"/>
        </a:solidFill>
        <a:latin typeface="+mj-lt"/>
        <a:ea typeface="+mj-ea"/>
        <a:cs typeface="+mj-cs"/>
        <a:sym typeface="Helvetica Neue Bold Condensed"/>
      </a:defRPr>
    </a:lvl7pPr>
    <a:lvl8pPr indent="1600200" algn="ctr" defTabSz="584200">
      <a:defRPr sz="3600">
        <a:solidFill>
          <a:srgbClr val="558AAB"/>
        </a:solidFill>
        <a:latin typeface="+mj-lt"/>
        <a:ea typeface="+mj-ea"/>
        <a:cs typeface="+mj-cs"/>
        <a:sym typeface="Helvetica Neue Bold Condensed"/>
      </a:defRPr>
    </a:lvl8pPr>
    <a:lvl9pPr indent="1828800" algn="ctr" defTabSz="584200">
      <a:defRPr sz="3600">
        <a:solidFill>
          <a:srgbClr val="558AAB"/>
        </a:solidFill>
        <a:latin typeface="+mj-lt"/>
        <a:ea typeface="+mj-ea"/>
        <a:cs typeface="+mj-cs"/>
        <a:sym typeface="Helvetica Neue Bold Condensed"/>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25400" cap="flat">
              <a:solidFill>
                <a:srgbClr val="66635E"/>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Row>
  </a:tblStyle>
  <a:tblStyle styleId="{C7B018BB-80A7-4F77-B60F-C8B233D01FF8}" styleName="">
    <a:tblBg/>
    <a:wholeTbl>
      <a:tcTxStyle b="off" i="off">
        <a:font>
          <a:latin typeface="Helvetica Neue"/>
          <a:ea typeface="Helvetica Neue"/>
          <a:cs typeface="Helvetica Neue"/>
        </a:font>
        <a:srgbClr val="818181"/>
      </a:tcTxStyle>
      <a:tcStyle>
        <a:tcBdr>
          <a:left>
            <a:ln w="12700" cap="flat">
              <a:solidFill>
                <a:srgbClr val="D6D5CB"/>
              </a:solidFill>
              <a:prstDash val="solid"/>
              <a:miter lim="400000"/>
            </a:ln>
          </a:left>
          <a:right>
            <a:ln w="12700" cap="flat">
              <a:solidFill>
                <a:srgbClr val="D6D5CB"/>
              </a:solidFill>
              <a:prstDash val="solid"/>
              <a:miter lim="400000"/>
            </a:ln>
          </a:right>
          <a:top>
            <a:ln w="12700" cap="flat">
              <a:solidFill>
                <a:srgbClr val="D6D5CB"/>
              </a:solidFill>
              <a:prstDash val="solid"/>
              <a:miter lim="400000"/>
            </a:ln>
          </a:top>
          <a:bottom>
            <a:ln w="12700" cap="flat">
              <a:solidFill>
                <a:srgbClr val="D6D5CB"/>
              </a:solidFill>
              <a:prstDash val="solid"/>
              <a:miter lim="400000"/>
            </a:ln>
          </a:bottom>
          <a:insideH>
            <a:ln w="12700" cap="flat">
              <a:solidFill>
                <a:srgbClr val="D6D5CB"/>
              </a:solidFill>
              <a:prstDash val="solid"/>
              <a:miter lim="400000"/>
            </a:ln>
          </a:insideH>
          <a:insideV>
            <a:ln w="12700" cap="flat">
              <a:solidFill>
                <a:srgbClr val="D6D5CB"/>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firstRow>
  </a:tblStyle>
  <a:tblStyle styleId="{EEE7283C-3CF3-47DC-8721-378D4A62B228}" styleName="">
    <a:tblBg/>
    <a:wholeTbl>
      <a:tcTxStyle b="off" i="off">
        <a:font>
          <a:latin typeface="Helvetica Neue"/>
          <a:ea typeface="Helvetica Neue"/>
          <a:cs typeface="Helvetica Neue"/>
        </a:font>
        <a:srgbClr val="818181"/>
      </a:tcTxStyle>
      <a:tcStyle>
        <a:tcBdr>
          <a:left>
            <a:ln w="12700" cap="flat">
              <a:solidFill>
                <a:srgbClr val="87660F">
                  <a:alpha val="85000"/>
                </a:srgbClr>
              </a:solidFill>
              <a:prstDash val="solid"/>
              <a:miter lim="400000"/>
            </a:ln>
          </a:left>
          <a:right>
            <a:ln w="12700" cap="flat">
              <a:solidFill>
                <a:srgbClr val="87660F">
                  <a:alpha val="85000"/>
                </a:srgbClr>
              </a:solidFill>
              <a:prstDash val="solid"/>
              <a:miter lim="400000"/>
            </a:ln>
          </a:right>
          <a:top>
            <a:ln w="12700" cap="flat">
              <a:solidFill>
                <a:srgbClr val="87660F">
                  <a:alpha val="85000"/>
                </a:srgbClr>
              </a:solidFill>
              <a:prstDash val="solid"/>
              <a:miter lim="400000"/>
            </a:ln>
          </a:top>
          <a:bottom>
            <a:ln w="12700" cap="flat">
              <a:solidFill>
                <a:srgbClr val="87660F">
                  <a:alpha val="85000"/>
                </a:srgbClr>
              </a:solidFill>
              <a:prstDash val="solid"/>
              <a:miter lim="400000"/>
            </a:ln>
          </a:bottom>
          <a:insideH>
            <a:ln w="12700" cap="flat">
              <a:solidFill>
                <a:srgbClr val="87660F">
                  <a:alpha val="85000"/>
                </a:srgbClr>
              </a:solidFill>
              <a:prstDash val="solid"/>
              <a:miter lim="400000"/>
            </a:ln>
          </a:insideH>
          <a:insideV>
            <a:ln w="12700" cap="flat">
              <a:solidFill>
                <a:srgbClr val="87660F">
                  <a:alpha val="85000"/>
                </a:srgbClr>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87660F"/>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D6D5CB"/>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noFill/>
              <a:miter lim="400000"/>
            </a:ln>
          </a:left>
          <a:right>
            <a:ln w="12700" cap="flat">
              <a:noFill/>
              <a:miter lim="400000"/>
            </a:ln>
          </a:right>
          <a:top>
            <a:ln w="25400" cap="flat">
              <a:solidFill>
                <a:srgbClr val="87660F"/>
              </a:solidFill>
              <a:prstDash val="solid"/>
              <a:miter lim="400000"/>
            </a:ln>
          </a:top>
          <a:bottom>
            <a:ln w="12700" cap="flat">
              <a:solidFill>
                <a:srgbClr val="87660F"/>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87660E">
                  <a:alpha val="85000"/>
                </a:srgbClr>
              </a:solidFill>
              <a:prstDash val="solid"/>
              <a:miter lim="400000"/>
            </a:ln>
          </a:left>
          <a:right>
            <a:ln w="12700" cap="flat">
              <a:solidFill>
                <a:srgbClr val="87660E">
                  <a:alpha val="85000"/>
                </a:srgbClr>
              </a:solidFill>
              <a:prstDash val="solid"/>
              <a:miter lim="400000"/>
            </a:ln>
          </a:right>
          <a:top>
            <a:ln w="12700" cap="flat">
              <a:solidFill>
                <a:srgbClr val="87660F"/>
              </a:solidFill>
              <a:prstDash val="solid"/>
              <a:miter lim="400000"/>
            </a:ln>
          </a:top>
          <a:bottom>
            <a:ln w="12700" cap="flat">
              <a:noFill/>
              <a:miter lim="400000"/>
            </a:ln>
          </a:bottom>
          <a:insideH>
            <a:ln w="12700" cap="flat">
              <a:solidFill>
                <a:srgbClr val="87660E">
                  <a:alpha val="85000"/>
                </a:srgbClr>
              </a:solidFill>
              <a:prstDash val="solid"/>
              <a:miter lim="400000"/>
            </a:ln>
          </a:insideH>
          <a:insideV>
            <a:ln w="12700" cap="flat">
              <a:solidFill>
                <a:srgbClr val="87660E">
                  <a:alpha val="85000"/>
                </a:srgbClr>
              </a:solidFill>
              <a:prstDash val="solid"/>
              <a:miter lim="400000"/>
            </a:ln>
          </a:insideV>
        </a:tcBdr>
      </a:tcStyle>
    </a:firstRow>
  </a:tblStyle>
  <a:tblStyle styleId="{CF821DB8-F4EB-4A41-A1BA-3FCAFE7338EE}" styleName="">
    <a:tblBg/>
    <a:wholeTbl>
      <a:tcTxStyle b="off" i="off">
        <a:font>
          <a:latin typeface="Helvetica Neue"/>
          <a:ea typeface="Helvetica Neue"/>
          <a:cs typeface="Helvetica Neue"/>
        </a:font>
        <a:srgbClr val="818181"/>
      </a:tcTxStyle>
      <a:tcStyle>
        <a:tcBdr>
          <a:left>
            <a:ln w="25400" cap="rnd">
              <a:solidFill>
                <a:srgbClr val="A2A1A6"/>
              </a:solidFill>
              <a:custDash>
                <a:ds d="100000" sp="200000"/>
              </a:custDash>
              <a:miter lim="400000"/>
            </a:ln>
          </a:left>
          <a:right>
            <a:ln w="25400" cap="rnd">
              <a:solidFill>
                <a:srgbClr val="A2A1A6"/>
              </a:solidFill>
              <a:custDash>
                <a:ds d="100000" sp="200000"/>
              </a:custDash>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25400" cap="rnd">
              <a:solidFill>
                <a:srgbClr val="A2A1A6"/>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lastRow>
    <a:fir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firstRow>
  </a:tblStyle>
  <a:tblStyle styleId="{33BA23B1-9221-436E-865A-0063620EA4FD}" styleName="">
    <a:tblBg/>
    <a:wholeTbl>
      <a:tcTxStyle b="off" i="off">
        <a:font>
          <a:latin typeface="Helvetica Neue"/>
          <a:ea typeface="Helvetica Neue"/>
          <a:cs typeface="Helvetica Neue"/>
        </a:font>
        <a:srgbClr val="818181"/>
      </a:tcTxStyle>
      <a:tcStyle>
        <a:tcBdr>
          <a:left>
            <a:ln w="12700" cap="flat">
              <a:solidFill>
                <a:srgbClr val="AEADA0"/>
              </a:solidFill>
              <a:prstDash val="solid"/>
              <a:miter lim="400000"/>
            </a:ln>
          </a:left>
          <a:right>
            <a:ln w="12700" cap="flat">
              <a:solidFill>
                <a:srgbClr val="AEADA0"/>
              </a:solidFill>
              <a:prstDash val="solid"/>
              <a:miter lim="400000"/>
            </a:ln>
          </a:right>
          <a:top>
            <a:ln w="12700" cap="flat">
              <a:solidFill>
                <a:srgbClr val="AEADA0"/>
              </a:solidFill>
              <a:prstDash val="solid"/>
              <a:miter lim="400000"/>
            </a:ln>
          </a:top>
          <a:bottom>
            <a:ln w="12700" cap="flat">
              <a:solidFill>
                <a:srgbClr val="AEADA0"/>
              </a:solidFill>
              <a:prstDash val="solid"/>
              <a:miter lim="400000"/>
            </a:ln>
          </a:bottom>
          <a:insideH>
            <a:ln w="12700" cap="flat">
              <a:solidFill>
                <a:srgbClr val="AEADA0"/>
              </a:solidFill>
              <a:prstDash val="solid"/>
              <a:miter lim="400000"/>
            </a:ln>
          </a:insideH>
          <a:insideV>
            <a:ln w="12700" cap="flat">
              <a:solidFill>
                <a:srgbClr val="AEADA0"/>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Row>
  </a:tblStyle>
  <a:tblStyle styleId="{2708684C-4D16-4618-839F-0558EEFCDFE6}" styleName="">
    <a:tblBg/>
    <a:wholeTbl>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rnd">
              <a:solidFill>
                <a:srgbClr val="83827D"/>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818181"/>
      </a:tcTxStyle>
      <a:tcStyle>
        <a:tcBdr>
          <a:left>
            <a:ln w="12700" cap="flat">
              <a:noFill/>
              <a:miter lim="400000"/>
            </a:ln>
          </a:left>
          <a:right>
            <a:ln w="25400" cap="flat">
              <a:solidFill>
                <a:srgbClr val="83827D"/>
              </a:solidFill>
              <a:prstDash val="solid"/>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flat">
              <a:solidFill>
                <a:srgbClr val="83827D"/>
              </a:solidFill>
              <a:prstDash val="solid"/>
              <a:miter lim="400000"/>
            </a:ln>
          </a:insideV>
        </a:tcBdr>
        <a:fill>
          <a:noFill/>
        </a:fill>
      </a:tcStyle>
    </a:firstCol>
    <a:la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flat">
              <a:solidFill>
                <a:srgbClr val="83827D"/>
              </a:solidFill>
              <a:prstDash val="solid"/>
              <a:miter lim="400000"/>
            </a:ln>
          </a:top>
          <a:bottom>
            <a:ln w="12700" cap="flat">
              <a:noFill/>
              <a:miter lim="400000"/>
            </a:ln>
          </a:bottom>
          <a:insideH>
            <a:ln w="12700" cap="flat">
              <a:noFill/>
              <a:miter lim="400000"/>
            </a:ln>
          </a:insideH>
          <a:insideV>
            <a:ln w="25400" cap="rnd">
              <a:solidFill>
                <a:srgbClr val="83827D"/>
              </a:solidFill>
              <a:custDash>
                <a:ds d="100000" sp="200000"/>
              </a:custDash>
              <a:miter lim="400000"/>
            </a:ln>
          </a:insideV>
        </a:tcBdr>
        <a:fill>
          <a:noFill/>
        </a:fill>
      </a:tcStyle>
    </a:lastRow>
    <a:fir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12700" cap="flat">
              <a:noFill/>
              <a:miter lim="400000"/>
            </a:ln>
          </a:top>
          <a:bottom>
            <a:ln w="25400" cap="flat">
              <a:solidFill>
                <a:srgbClr val="83827D"/>
              </a:solidFill>
              <a:prstDash val="solid"/>
              <a:miter lim="400000"/>
            </a:ln>
          </a:bottom>
          <a:insideH>
            <a:ln w="12700" cap="flat">
              <a:noFill/>
              <a:miter lim="400000"/>
            </a:ln>
          </a:insideH>
          <a:insideV>
            <a:ln w="25400" cap="rnd">
              <a:solidFill>
                <a:srgbClr val="83827D"/>
              </a:solidFill>
              <a:custDash>
                <a:ds d="1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790" autoAdjust="0"/>
  </p:normalViewPr>
  <p:slideViewPr>
    <p:cSldViewPr snapToGrid="0" snapToObjects="1">
      <p:cViewPr>
        <p:scale>
          <a:sx n="75" d="100"/>
          <a:sy n="75" d="100"/>
        </p:scale>
        <p:origin x="-920" y="232"/>
      </p:cViewPr>
      <p:guideLst>
        <p:guide orient="horz" pos="3072"/>
        <p:guide pos="4096"/>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D5C5D50B-090A-7B43-B8A6-C5B8F2BA2E0B}" type="presOf" srcId="{A1A612FE-9248-DD41-A63B-A59F6E950AF3}" destId="{F10F8DC5-5358-774B-BBE8-E8B16C427882}" srcOrd="0" destOrd="0" presId="urn:microsoft.com/office/officeart/2005/8/layout/cycle1"/>
    <dgm:cxn modelId="{0D008777-ECEE-9A4D-8E0F-3913677AEBDD}" type="presOf" srcId="{0B2E1742-E813-E342-BC57-28B7B155B810}" destId="{A1848476-3467-8F4E-9E4B-59B9324E645B}" srcOrd="0" destOrd="0" presId="urn:microsoft.com/office/officeart/2005/8/layout/cycle1"/>
    <dgm:cxn modelId="{6604C19E-3646-8A44-83D4-406EB165FE16}" srcId="{0B2E1742-E813-E342-BC57-28B7B155B810}" destId="{0CFAB30B-EDCA-504B-9FA5-CF17139D96E8}" srcOrd="2" destOrd="0" parTransId="{99DDF3AC-6423-394C-85C5-6344E154D044}" sibTransId="{2A1C231C-9040-024A-957E-1D498D7C2591}"/>
    <dgm:cxn modelId="{3A3B767F-4411-5842-BBC7-0BCA2518E1FB}" type="presOf" srcId="{39106A53-BB95-5741-B739-3C6FC3271282}" destId="{FA830895-0582-DD41-B4A7-0685489EC6F6}" srcOrd="0" destOrd="0" presId="urn:microsoft.com/office/officeart/2005/8/layout/cycle1"/>
    <dgm:cxn modelId="{950D17CE-3E1F-A544-9662-3510E110DDD2}" type="presOf" srcId="{AE481BFB-A71A-4B42-AB55-E64E5BF97C78}" destId="{57085764-6B96-7840-940B-5EE34F932F5C}" srcOrd="0" destOrd="0" presId="urn:microsoft.com/office/officeart/2005/8/layout/cycle1"/>
    <dgm:cxn modelId="{AE893AC6-8937-C949-B7D8-AD8D7B0E376E}" type="presOf" srcId="{C4A59EB4-B151-AA42-87BB-0C69EE41AD62}" destId="{14AADB2E-6954-F848-963F-4E2A8D5528A3}" srcOrd="0" destOrd="0" presId="urn:microsoft.com/office/officeart/2005/8/layout/cycle1"/>
    <dgm:cxn modelId="{1A94C415-2074-C94E-A1CA-2BF4AD54C404}" srcId="{0B2E1742-E813-E342-BC57-28B7B155B810}" destId="{B6B4F004-5827-4E46-84DF-452822624A5D}" srcOrd="5" destOrd="0" parTransId="{5CFA289E-75E3-9042-A927-66CC9A8880C2}" sibTransId="{B72B6543-8589-C040-B5CD-50C634B90BF0}"/>
    <dgm:cxn modelId="{14ADDCDE-F05F-E146-86AB-B7E6B91766D4}" srcId="{0B2E1742-E813-E342-BC57-28B7B155B810}" destId="{F6E04BF2-499B-A940-BDB7-035F6DC295A2}" srcOrd="4" destOrd="0" parTransId="{8A01F652-9952-D240-9340-C753DCC95498}" sibTransId="{C4A59EB4-B151-AA42-87BB-0C69EE41AD62}"/>
    <dgm:cxn modelId="{A7225E9A-6321-5241-AC9A-C9DA5C5D905C}" type="presOf" srcId="{4CF3D4F9-5D3A-FE4A-B0D6-0BD7E7F3B196}" destId="{F1006F60-A334-4945-860E-B61B4B967C4A}" srcOrd="0" destOrd="0" presId="urn:microsoft.com/office/officeart/2005/8/layout/cycle1"/>
    <dgm:cxn modelId="{765D71D6-8ADB-334E-86A5-E373678DEBF8}" type="presOf" srcId="{B72B6543-8589-C040-B5CD-50C634B90BF0}" destId="{8CCC9611-0FA8-7443-84FE-0235FA8495F4}" srcOrd="0" destOrd="0" presId="urn:microsoft.com/office/officeart/2005/8/layout/cycle1"/>
    <dgm:cxn modelId="{DF6458A0-41DF-A742-811B-03A0416E12DE}" srcId="{0B2E1742-E813-E342-BC57-28B7B155B810}" destId="{561A82A5-47E0-8C40-8002-C41F4613C27B}" srcOrd="1" destOrd="0" parTransId="{B84DD42D-9AB2-EC4D-A94D-B74EF9FD6A0C}" sibTransId="{A1A612FE-9248-DD41-A63B-A59F6E950AF3}"/>
    <dgm:cxn modelId="{6ED722EE-6286-124E-A178-8E8BB8E01E8E}" type="presOf" srcId="{F6E04BF2-499B-A940-BDB7-035F6DC295A2}" destId="{FCEF865D-615D-3E48-9143-73DAE4B1CF6F}" srcOrd="0" destOrd="0" presId="urn:microsoft.com/office/officeart/2005/8/layout/cycle1"/>
    <dgm:cxn modelId="{211FA798-0AC5-EF46-80F5-4A03C32A53F6}" srcId="{0B2E1742-E813-E342-BC57-28B7B155B810}" destId="{39106A53-BB95-5741-B739-3C6FC3271282}" srcOrd="0" destOrd="0" parTransId="{20944C07-BF0B-F346-8D16-92961B99CA48}" sibTransId="{AE481BFB-A71A-4B42-AB55-E64E5BF97C78}"/>
    <dgm:cxn modelId="{E884474A-1379-114A-8E00-2D84D7C03E5E}" type="presOf" srcId="{2A1C231C-9040-024A-957E-1D498D7C2591}" destId="{177C7CD6-EE2F-F34C-A650-9DF0AF238879}" srcOrd="0" destOrd="0" presId="urn:microsoft.com/office/officeart/2005/8/layout/cycle1"/>
    <dgm:cxn modelId="{F2C5823B-E121-5F4B-AC98-64ED4E5B64F1}" type="presOf" srcId="{0CFAB30B-EDCA-504B-9FA5-CF17139D96E8}" destId="{EE93930E-F665-2941-AEEE-BAB0390ABE88}" srcOrd="0" destOrd="0" presId="urn:microsoft.com/office/officeart/2005/8/layout/cycle1"/>
    <dgm:cxn modelId="{9B6E374D-10A5-9D4B-8999-0A7C6ED84521}" type="presOf" srcId="{B6B4F004-5827-4E46-84DF-452822624A5D}" destId="{78F9CDC5-7A1D-C144-9CF7-FBE2585CD097}" srcOrd="0" destOrd="0" presId="urn:microsoft.com/office/officeart/2005/8/layout/cycle1"/>
    <dgm:cxn modelId="{6F6C125C-D4D3-B644-B19C-2BE540D1F198}" type="presOf" srcId="{7BC1D28A-090D-3244-B4DD-98C066E95D62}" destId="{822EB79D-4499-B24E-ADBD-067186AFF15A}"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9EB3BF14-6120-AD42-8933-639369BBA1DA}" type="presOf" srcId="{561A82A5-47E0-8C40-8002-C41F4613C27B}" destId="{2D077E9C-3682-C947-9A3D-C0D2FFB14725}" srcOrd="0" destOrd="0" presId="urn:microsoft.com/office/officeart/2005/8/layout/cycle1"/>
    <dgm:cxn modelId="{8D2EDE09-F4C8-1449-88FB-6B80E7919257}" type="presParOf" srcId="{A1848476-3467-8F4E-9E4B-59B9324E645B}" destId="{849B9D35-DAF1-994D-9B3D-860F40D3CF0E}" srcOrd="0" destOrd="0" presId="urn:microsoft.com/office/officeart/2005/8/layout/cycle1"/>
    <dgm:cxn modelId="{21B23783-30AA-FE42-A0D5-7677FF34C56B}" type="presParOf" srcId="{A1848476-3467-8F4E-9E4B-59B9324E645B}" destId="{FA830895-0582-DD41-B4A7-0685489EC6F6}" srcOrd="1" destOrd="0" presId="urn:microsoft.com/office/officeart/2005/8/layout/cycle1"/>
    <dgm:cxn modelId="{59E43D0F-C899-2E4A-B011-2854A63F1584}" type="presParOf" srcId="{A1848476-3467-8F4E-9E4B-59B9324E645B}" destId="{57085764-6B96-7840-940B-5EE34F932F5C}" srcOrd="2" destOrd="0" presId="urn:microsoft.com/office/officeart/2005/8/layout/cycle1"/>
    <dgm:cxn modelId="{4A3AAD1F-F985-AA48-8275-0BADCBBF6959}" type="presParOf" srcId="{A1848476-3467-8F4E-9E4B-59B9324E645B}" destId="{AE250C14-37A3-F247-93BC-08E7B30A8D48}" srcOrd="3" destOrd="0" presId="urn:microsoft.com/office/officeart/2005/8/layout/cycle1"/>
    <dgm:cxn modelId="{AD0BBD52-CCC6-064C-B27A-CFFC21EDB6EC}" type="presParOf" srcId="{A1848476-3467-8F4E-9E4B-59B9324E645B}" destId="{2D077E9C-3682-C947-9A3D-C0D2FFB14725}" srcOrd="4" destOrd="0" presId="urn:microsoft.com/office/officeart/2005/8/layout/cycle1"/>
    <dgm:cxn modelId="{9D256523-A057-E144-8F8A-1AE749F737C3}" type="presParOf" srcId="{A1848476-3467-8F4E-9E4B-59B9324E645B}" destId="{F10F8DC5-5358-774B-BBE8-E8B16C427882}" srcOrd="5" destOrd="0" presId="urn:microsoft.com/office/officeart/2005/8/layout/cycle1"/>
    <dgm:cxn modelId="{3B39D9AC-E4A3-134C-9826-3B6F96F37AB8}" type="presParOf" srcId="{A1848476-3467-8F4E-9E4B-59B9324E645B}" destId="{C1DF6B9B-A93C-7145-BD14-1ECD3F5735A6}" srcOrd="6" destOrd="0" presId="urn:microsoft.com/office/officeart/2005/8/layout/cycle1"/>
    <dgm:cxn modelId="{B97DEF53-4C81-4F4B-BBC1-5A72B88E46B1}" type="presParOf" srcId="{A1848476-3467-8F4E-9E4B-59B9324E645B}" destId="{EE93930E-F665-2941-AEEE-BAB0390ABE88}" srcOrd="7" destOrd="0" presId="urn:microsoft.com/office/officeart/2005/8/layout/cycle1"/>
    <dgm:cxn modelId="{9AD7F25C-ED07-7040-BEAE-653001E8E705}" type="presParOf" srcId="{A1848476-3467-8F4E-9E4B-59B9324E645B}" destId="{177C7CD6-EE2F-F34C-A650-9DF0AF238879}" srcOrd="8" destOrd="0" presId="urn:microsoft.com/office/officeart/2005/8/layout/cycle1"/>
    <dgm:cxn modelId="{92FE4F6D-1B77-BF4C-BFD1-58FFF27614E9}" type="presParOf" srcId="{A1848476-3467-8F4E-9E4B-59B9324E645B}" destId="{4AFC1C7F-0A5A-E74F-8375-7F7F0A17AD58}" srcOrd="9" destOrd="0" presId="urn:microsoft.com/office/officeart/2005/8/layout/cycle1"/>
    <dgm:cxn modelId="{712FCD77-803B-5245-88DD-5F7F04DDD985}" type="presParOf" srcId="{A1848476-3467-8F4E-9E4B-59B9324E645B}" destId="{F1006F60-A334-4945-860E-B61B4B967C4A}" srcOrd="10" destOrd="0" presId="urn:microsoft.com/office/officeart/2005/8/layout/cycle1"/>
    <dgm:cxn modelId="{12F9D954-0BB5-7247-8D73-AC2F5F1104EB}" type="presParOf" srcId="{A1848476-3467-8F4E-9E4B-59B9324E645B}" destId="{822EB79D-4499-B24E-ADBD-067186AFF15A}" srcOrd="11" destOrd="0" presId="urn:microsoft.com/office/officeart/2005/8/layout/cycle1"/>
    <dgm:cxn modelId="{CA10B96C-AA3A-DD49-B55E-4FD2F0112D86}" type="presParOf" srcId="{A1848476-3467-8F4E-9E4B-59B9324E645B}" destId="{D9D3AAD6-8278-2240-953F-DEDE2833BD3B}" srcOrd="12" destOrd="0" presId="urn:microsoft.com/office/officeart/2005/8/layout/cycle1"/>
    <dgm:cxn modelId="{D0DB3931-7014-1A4C-9CA2-AC26E95FBECE}" type="presParOf" srcId="{A1848476-3467-8F4E-9E4B-59B9324E645B}" destId="{FCEF865D-615D-3E48-9143-73DAE4B1CF6F}" srcOrd="13" destOrd="0" presId="urn:microsoft.com/office/officeart/2005/8/layout/cycle1"/>
    <dgm:cxn modelId="{74DBEEE7-C7B2-A441-AEC7-7E68979811AE}" type="presParOf" srcId="{A1848476-3467-8F4E-9E4B-59B9324E645B}" destId="{14AADB2E-6954-F848-963F-4E2A8D5528A3}" srcOrd="14" destOrd="0" presId="urn:microsoft.com/office/officeart/2005/8/layout/cycle1"/>
    <dgm:cxn modelId="{33F00A6A-736D-CC4F-B953-93A8EF0C469E}" type="presParOf" srcId="{A1848476-3467-8F4E-9E4B-59B9324E645B}" destId="{DC755D36-5132-7A43-9622-CD47E682C3F0}" srcOrd="15" destOrd="0" presId="urn:microsoft.com/office/officeart/2005/8/layout/cycle1"/>
    <dgm:cxn modelId="{B60A7A01-DEE1-364A-B087-56C6F48F24C2}" type="presParOf" srcId="{A1848476-3467-8F4E-9E4B-59B9324E645B}" destId="{78F9CDC5-7A1D-C144-9CF7-FBE2585CD097}" srcOrd="16" destOrd="0" presId="urn:microsoft.com/office/officeart/2005/8/layout/cycle1"/>
    <dgm:cxn modelId="{302C7B48-75E5-4545-8D1E-03C455D9DD52}"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3" name="Shape 53"/>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4" name="Shape 54"/>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216515192"/>
      </p:ext>
    </p:extLst>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baseline="0" dirty="0" smtClean="0">
              <a:latin typeface="Times New Roman"/>
              <a:cs typeface="Times New Roman"/>
            </a:endParaRPr>
          </a:p>
          <a:p>
            <a:endParaRPr lang="en-US" sz="1400" b="1" dirty="0">
              <a:latin typeface="Times New Roman"/>
              <a:cs typeface="Times New Roman"/>
            </a:endParaRPr>
          </a:p>
        </p:txBody>
      </p:sp>
    </p:spTree>
    <p:extLst>
      <p:ext uri="{BB962C8B-B14F-4D97-AF65-F5344CB8AC3E}">
        <p14:creationId xmlns:p14="http://schemas.microsoft.com/office/powerpoint/2010/main" val="1508468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our work today analyzing assessments, we’ll be using the same protocol that we looked at at the last School Leadership Team meeting. We’ve adding some timings and guiding questions to support facilitation of data analysis meetings. The protocol is designed to help you analyze one assessment item and will take approximately 45 minutes.</a:t>
            </a:r>
          </a:p>
          <a:p>
            <a:endParaRPr lang="en-US" baseline="0" dirty="0" smtClean="0"/>
          </a:p>
          <a:p>
            <a:r>
              <a:rPr lang="en-US" baseline="0" dirty="0" smtClean="0"/>
              <a:t>Level 1 &amp; Level 2 – discuss both categories during the time for each chunk.</a:t>
            </a:r>
          </a:p>
          <a:p>
            <a:endParaRPr lang="en-US" baseline="0" dirty="0" smtClean="0"/>
          </a:p>
          <a:p>
            <a:r>
              <a:rPr lang="en-US" baseline="0" dirty="0" smtClean="0"/>
              <a:t>Let’s take a look at the first section.</a:t>
            </a:r>
            <a:endParaRPr lang="en-US" dirty="0" smtClean="0"/>
          </a:p>
        </p:txBody>
      </p:sp>
    </p:spTree>
    <p:extLst>
      <p:ext uri="{BB962C8B-B14F-4D97-AF65-F5344CB8AC3E}">
        <p14:creationId xmlns:p14="http://schemas.microsoft.com/office/powerpoint/2010/main" val="4224800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our work today analyzing assessments, we’ll be using the same protocol that we looked at at the last School Leadership Team meeting. We’ve adding some timings and guiding questions to support facilitation of data analysis meetings. The protocol is designed to help you analyze one assessment item and will take approximately 45 minutes.</a:t>
            </a:r>
          </a:p>
          <a:p>
            <a:endParaRPr lang="en-US" baseline="0" dirty="0" smtClean="0"/>
          </a:p>
          <a:p>
            <a:r>
              <a:rPr lang="en-US" baseline="0" dirty="0" smtClean="0"/>
              <a:t>Level 1 &amp; Level 2 – discuss both categories during the time for each chunk.</a:t>
            </a:r>
          </a:p>
          <a:p>
            <a:endParaRPr lang="en-US" baseline="0" dirty="0" smtClean="0"/>
          </a:p>
          <a:p>
            <a:r>
              <a:rPr lang="en-US" baseline="0" dirty="0" smtClean="0"/>
              <a:t>Let’s take a look at the first section.</a:t>
            </a:r>
            <a:endParaRPr lang="en-US" dirty="0" smtClean="0"/>
          </a:p>
        </p:txBody>
      </p:sp>
    </p:spTree>
    <p:extLst>
      <p:ext uri="{BB962C8B-B14F-4D97-AF65-F5344CB8AC3E}">
        <p14:creationId xmlns:p14="http://schemas.microsoft.com/office/powerpoint/2010/main" val="4224800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The rest of the form is divided into three sections.</a:t>
            </a:r>
          </a:p>
          <a:p>
            <a:endParaRPr lang="en-US" dirty="0" smtClean="0"/>
          </a:p>
          <a:p>
            <a:r>
              <a:rPr lang="en-US" dirty="0" smtClean="0"/>
              <a:t>The first section involves reviewing student scores</a:t>
            </a:r>
            <a:r>
              <a:rPr lang="en-US" baseline="0" dirty="0" smtClean="0"/>
              <a:t> and the scoring rubric language.</a:t>
            </a:r>
          </a:p>
          <a:p>
            <a:endParaRPr lang="en-US" baseline="0" dirty="0" smtClean="0"/>
          </a:p>
          <a:p>
            <a:r>
              <a:rPr lang="en-US" baseline="0" dirty="0" smtClean="0"/>
              <a:t>The next section is reviewing student work on the assessment item you selected to review.</a:t>
            </a:r>
          </a:p>
          <a:p>
            <a:endParaRPr lang="en-US" baseline="0" dirty="0" smtClean="0"/>
          </a:p>
          <a:p>
            <a:r>
              <a:rPr lang="en-US" baseline="0" dirty="0" smtClean="0"/>
              <a:t>In the last section, you and your team commit to actions that will correct student misunderstandings and decide when to assess to ensure students u</a:t>
            </a:r>
            <a:endParaRPr lang="en-US" dirty="0"/>
          </a:p>
        </p:txBody>
      </p:sp>
    </p:spTree>
    <p:extLst>
      <p:ext uri="{BB962C8B-B14F-4D97-AF65-F5344CB8AC3E}">
        <p14:creationId xmlns:p14="http://schemas.microsoft.com/office/powerpoint/2010/main" val="2054989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The rest of the form is divided into three sections.</a:t>
            </a:r>
          </a:p>
          <a:p>
            <a:endParaRPr lang="en-US" dirty="0" smtClean="0"/>
          </a:p>
          <a:p>
            <a:r>
              <a:rPr lang="en-US" dirty="0" smtClean="0"/>
              <a:t>The first section involves reviewing student scores</a:t>
            </a:r>
            <a:r>
              <a:rPr lang="en-US" baseline="0" dirty="0" smtClean="0"/>
              <a:t> and the scoring rubric language.</a:t>
            </a:r>
          </a:p>
          <a:p>
            <a:endParaRPr lang="en-US" baseline="0" dirty="0" smtClean="0"/>
          </a:p>
          <a:p>
            <a:r>
              <a:rPr lang="en-US" baseline="0" dirty="0" smtClean="0"/>
              <a:t>The next section is reviewing student work on the assessment item you selected to review.</a:t>
            </a:r>
          </a:p>
          <a:p>
            <a:endParaRPr lang="en-US" baseline="0" dirty="0" smtClean="0"/>
          </a:p>
          <a:p>
            <a:r>
              <a:rPr lang="en-US" baseline="0" dirty="0" smtClean="0"/>
              <a:t>In the last section, you and your team commit to actions that will correct student misunderstandings and decide when to assess to ensure students u</a:t>
            </a:r>
            <a:endParaRPr lang="en-US" dirty="0"/>
          </a:p>
        </p:txBody>
      </p:sp>
    </p:spTree>
    <p:extLst>
      <p:ext uri="{BB962C8B-B14F-4D97-AF65-F5344CB8AC3E}">
        <p14:creationId xmlns:p14="http://schemas.microsoft.com/office/powerpoint/2010/main" val="2054989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The rest of the form is divided into three sections.</a:t>
            </a:r>
          </a:p>
          <a:p>
            <a:endParaRPr lang="en-US" dirty="0" smtClean="0"/>
          </a:p>
          <a:p>
            <a:r>
              <a:rPr lang="en-US" dirty="0" smtClean="0"/>
              <a:t>The first section involves reviewing student scores</a:t>
            </a:r>
            <a:r>
              <a:rPr lang="en-US" baseline="0" dirty="0" smtClean="0"/>
              <a:t> and the scoring rubric language.</a:t>
            </a:r>
          </a:p>
          <a:p>
            <a:endParaRPr lang="en-US" baseline="0" dirty="0" smtClean="0"/>
          </a:p>
          <a:p>
            <a:r>
              <a:rPr lang="en-US" baseline="0" dirty="0" smtClean="0"/>
              <a:t>The next section is reviewing student work on the assessment item you selected to review.</a:t>
            </a:r>
          </a:p>
          <a:p>
            <a:endParaRPr lang="en-US" baseline="0" dirty="0" smtClean="0"/>
          </a:p>
          <a:p>
            <a:r>
              <a:rPr lang="en-US" baseline="0" dirty="0" smtClean="0"/>
              <a:t>In the last section, you and your team commit to actions that will correct student misunderstandings and decide when to assess to ensure students u</a:t>
            </a:r>
            <a:endParaRPr lang="en-US" dirty="0"/>
          </a:p>
        </p:txBody>
      </p:sp>
    </p:spTree>
    <p:extLst>
      <p:ext uri="{BB962C8B-B14F-4D97-AF65-F5344CB8AC3E}">
        <p14:creationId xmlns:p14="http://schemas.microsoft.com/office/powerpoint/2010/main" val="2054989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The rest of the form is divided into three sections.</a:t>
            </a:r>
          </a:p>
          <a:p>
            <a:endParaRPr lang="en-US" dirty="0" smtClean="0"/>
          </a:p>
          <a:p>
            <a:r>
              <a:rPr lang="en-US" dirty="0" smtClean="0"/>
              <a:t>The first section involves reviewing student scores</a:t>
            </a:r>
            <a:r>
              <a:rPr lang="en-US" baseline="0" dirty="0" smtClean="0"/>
              <a:t> and the scoring rubric language.</a:t>
            </a:r>
          </a:p>
          <a:p>
            <a:endParaRPr lang="en-US" baseline="0" dirty="0" smtClean="0"/>
          </a:p>
          <a:p>
            <a:r>
              <a:rPr lang="en-US" baseline="0" dirty="0" smtClean="0"/>
              <a:t>The next section is reviewing student work on the assessment item you selected to review.</a:t>
            </a:r>
          </a:p>
          <a:p>
            <a:endParaRPr lang="en-US" baseline="0" dirty="0" smtClean="0"/>
          </a:p>
          <a:p>
            <a:r>
              <a:rPr lang="en-US" baseline="0" dirty="0" smtClean="0"/>
              <a:t>In the last section, you and your team commit to actions that will correct student misunderstandings and decide when to assess to ensure students u</a:t>
            </a:r>
            <a:endParaRPr lang="en-US" dirty="0"/>
          </a:p>
        </p:txBody>
      </p:sp>
    </p:spTree>
    <p:extLst>
      <p:ext uri="{BB962C8B-B14F-4D97-AF65-F5344CB8AC3E}">
        <p14:creationId xmlns:p14="http://schemas.microsoft.com/office/powerpoint/2010/main" val="2054989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 name="Shape 9"/>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0" name="Shape 10"/>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1" name="Shape 11"/>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2" name="Shape 1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13" name="Shape 13"/>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14" name="Shape 14"/>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mp; Subtitle">
    <p:bg>
      <p:bgPr>
        <a:solidFill>
          <a:srgbClr val="FFFFFF"/>
        </a:solidFill>
        <a:effectLst/>
      </p:bgPr>
    </p:bg>
    <p:spTree>
      <p:nvGrpSpPr>
        <p:cNvPr id="1" name=""/>
        <p:cNvGrpSpPr/>
        <p:nvPr/>
      </p:nvGrpSpPr>
      <p:grpSpPr>
        <a:xfrm>
          <a:off x="0" y="0"/>
          <a:ext cx="0" cy="0"/>
          <a:chOff x="0" y="0"/>
          <a:chExt cx="0" cy="0"/>
        </a:xfrm>
      </p:grpSpPr>
      <p:sp>
        <p:nvSpPr>
          <p:cNvPr id="51" name="Shape 51"/>
          <p:cNvSpPr>
            <a:spLocks noGrp="1"/>
          </p:cNvSpPr>
          <p:nvPr>
            <p:ph type="title"/>
          </p:nvPr>
        </p:nvSpPr>
        <p:spPr>
          <a:xfrm>
            <a:off x="1270000" y="1638300"/>
            <a:ext cx="10464800" cy="3302000"/>
          </a:xfrm>
          <a:prstGeom prst="rect">
            <a:avLst/>
          </a:prstGeom>
        </p:spPr>
        <p:txBody>
          <a:bodyPr anchor="b"/>
          <a:lstStyle>
            <a:lvl1pPr algn="ctr">
              <a:lnSpc>
                <a:spcPct val="100000"/>
              </a:lnSpc>
              <a:defRPr sz="8000">
                <a:solidFill>
                  <a:srgbClr val="000000"/>
                </a:solidFill>
                <a:latin typeface="Helvetica Light"/>
                <a:ea typeface="Helvetica Light"/>
                <a:cs typeface="Helvetica Light"/>
                <a:sym typeface="Helvetica Light"/>
              </a:defRPr>
            </a:lvl1pPr>
          </a:lstStyle>
          <a:p>
            <a:pPr lvl="0">
              <a:defRPr sz="1800"/>
            </a:pPr>
            <a:r>
              <a:rPr sz="8000"/>
              <a:t>Title Text</a:t>
            </a:r>
          </a:p>
        </p:txBody>
      </p:sp>
      <p:sp>
        <p:nvSpPr>
          <p:cNvPr id="52" name="Shape 52"/>
          <p:cNvSpPr>
            <a:spLocks noGrp="1"/>
          </p:cNvSpPr>
          <p:nvPr>
            <p:ph type="body" idx="1"/>
          </p:nvPr>
        </p:nvSpPr>
        <p:spPr>
          <a:xfrm>
            <a:off x="1270000" y="5029200"/>
            <a:ext cx="10464800" cy="1130300"/>
          </a:xfrm>
          <a:prstGeom prst="rect">
            <a:avLst/>
          </a:prstGeom>
        </p:spPr>
        <p:txBody>
          <a:bodyPr anchor="t"/>
          <a:lstStyle>
            <a:lvl1pPr marL="0" indent="0" algn="ctr">
              <a:spcBef>
                <a:spcPts val="0"/>
              </a:spcBef>
              <a:buSzTx/>
              <a:buNone/>
              <a:defRPr sz="3200">
                <a:solidFill>
                  <a:srgbClr val="000000"/>
                </a:solidFill>
                <a:latin typeface="Helvetica Light"/>
                <a:ea typeface="Helvetica Light"/>
                <a:cs typeface="Helvetica Light"/>
                <a:sym typeface="Helvetica Light"/>
              </a:defRPr>
            </a:lvl1pPr>
            <a:lvl2pPr marL="0" indent="228600" algn="ctr">
              <a:spcBef>
                <a:spcPts val="0"/>
              </a:spcBef>
              <a:buSzTx/>
              <a:buNone/>
              <a:defRPr sz="3200">
                <a:solidFill>
                  <a:srgbClr val="000000"/>
                </a:solidFill>
                <a:latin typeface="Helvetica Light"/>
                <a:ea typeface="Helvetica Light"/>
                <a:cs typeface="Helvetica Light"/>
                <a:sym typeface="Helvetica Light"/>
              </a:defRPr>
            </a:lvl2pPr>
            <a:lvl3pPr marL="0" indent="457200" algn="ctr">
              <a:spcBef>
                <a:spcPts val="0"/>
              </a:spcBef>
              <a:buSzTx/>
              <a:buNone/>
              <a:defRPr sz="3200">
                <a:solidFill>
                  <a:srgbClr val="000000"/>
                </a:solidFill>
                <a:latin typeface="Helvetica Light"/>
                <a:ea typeface="Helvetica Light"/>
                <a:cs typeface="Helvetica Light"/>
                <a:sym typeface="Helvetica Light"/>
              </a:defRPr>
            </a:lvl3pPr>
            <a:lvl4pPr marL="0" indent="685800" algn="ctr">
              <a:spcBef>
                <a:spcPts val="0"/>
              </a:spcBef>
              <a:buSzTx/>
              <a:buNone/>
              <a:defRPr sz="3200">
                <a:solidFill>
                  <a:srgbClr val="000000"/>
                </a:solidFill>
                <a:latin typeface="Helvetica Light"/>
                <a:ea typeface="Helvetica Light"/>
                <a:cs typeface="Helvetica Light"/>
                <a:sym typeface="Helvetica Light"/>
              </a:defRPr>
            </a:lvl4pPr>
            <a:lvl5pPr marL="0" indent="914400" algn="ctr">
              <a:spcBef>
                <a:spcPts val="0"/>
              </a:spcBef>
              <a:buSzTx/>
              <a:buNone/>
              <a:defRPr sz="3200">
                <a:solidFill>
                  <a:srgbClr val="000000"/>
                </a:solidFill>
                <a:latin typeface="Helvetica Light"/>
                <a:ea typeface="Helvetica Light"/>
                <a:cs typeface="Helvetica Light"/>
                <a:sym typeface="Helvetica Light"/>
              </a:defRPr>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50240" y="9040143"/>
            <a:ext cx="3034453" cy="519289"/>
          </a:xfrm>
          <a:prstGeom prst="rect">
            <a:avLst/>
          </a:prstGeom>
        </p:spPr>
        <p:txBody>
          <a:bodyPr lIns="130046" tIns="65023" rIns="130046" bIns="65023"/>
          <a:lstStyle/>
          <a:p>
            <a:fld id="{A0B56253-A320-C34A-81E4-A60CA03E24AA}" type="datetimeFigureOut">
              <a:rPr lang="en-US" smtClean="0"/>
              <a:t>1/28/15</a:t>
            </a:fld>
            <a:endParaRPr lang="en-US"/>
          </a:p>
        </p:txBody>
      </p:sp>
      <p:sp>
        <p:nvSpPr>
          <p:cNvPr id="5" name="Footer Placeholder 4"/>
          <p:cNvSpPr>
            <a:spLocks noGrp="1"/>
          </p:cNvSpPr>
          <p:nvPr>
            <p:ph type="ftr" sz="quarter" idx="11"/>
          </p:nvPr>
        </p:nvSpPr>
        <p:spPr>
          <a:xfrm>
            <a:off x="4443307" y="9040143"/>
            <a:ext cx="4118187" cy="519289"/>
          </a:xfrm>
          <a:prstGeom prst="rect">
            <a:avLst/>
          </a:prstGeom>
        </p:spPr>
        <p:txBody>
          <a:bodyPr lIns="130046" tIns="65023" rIns="130046" bIns="65023"/>
          <a:lstStyle/>
          <a:p>
            <a:endParaRPr lang="en-US"/>
          </a:p>
        </p:txBody>
      </p:sp>
      <p:sp>
        <p:nvSpPr>
          <p:cNvPr id="6" name="Slide Number Placeholder 5"/>
          <p:cNvSpPr>
            <a:spLocks noGrp="1"/>
          </p:cNvSpPr>
          <p:nvPr>
            <p:ph type="sldNum" sz="quarter" idx="12"/>
          </p:nvPr>
        </p:nvSpPr>
        <p:spPr>
          <a:xfrm>
            <a:off x="6354985" y="9271000"/>
            <a:ext cx="282129" cy="276999"/>
          </a:xfrm>
          <a:prstGeom prst="rect">
            <a:avLst/>
          </a:prstGeom>
        </p:spPr>
        <p:txBody>
          <a:bodyPr/>
          <a:lstStyle/>
          <a:p>
            <a:fld id="{0CE9BCBD-4F92-B244-A61F-8243419F7D95}" type="slidenum">
              <a:rPr lang="en-US" smtClean="0"/>
              <a:t>‹#›</a:t>
            </a:fld>
            <a:endParaRPr lang="en-US"/>
          </a:p>
        </p:txBody>
      </p:sp>
    </p:spTree>
    <p:extLst>
      <p:ext uri="{BB962C8B-B14F-4D97-AF65-F5344CB8AC3E}">
        <p14:creationId xmlns:p14="http://schemas.microsoft.com/office/powerpoint/2010/main" val="2029187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4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 name="Shape 16"/>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7" name="Shape 17"/>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8" name="Shape 18"/>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9" name="Shape 1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20" name="Shape 20"/>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21" name="Shape 21"/>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 name="Shape 23"/>
          <p:cNvSpPr>
            <a:spLocks noGrp="1"/>
          </p:cNvSpPr>
          <p:nvPr>
            <p:ph type="title"/>
          </p:nvPr>
        </p:nvSpPr>
        <p:spPr>
          <a:xfrm>
            <a:off x="1231900" y="3568700"/>
            <a:ext cx="10541000" cy="2628900"/>
          </a:xfrm>
          <a:prstGeom prst="rect">
            <a:avLst/>
          </a:prstGeom>
        </p:spPr>
        <p:txBody>
          <a:bodyPr/>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5" name="Shape 25"/>
          <p:cNvSpPr>
            <a:spLocks noGrp="1"/>
          </p:cNvSpPr>
          <p:nvPr>
            <p:ph type="title"/>
          </p:nvPr>
        </p:nvSpPr>
        <p:spPr>
          <a:xfrm>
            <a:off x="1041400" y="1295400"/>
            <a:ext cx="5334000" cy="3924300"/>
          </a:xfrm>
          <a:prstGeom prst="rect">
            <a:avLst/>
          </a:prstGeom>
        </p:spPr>
        <p:txBody>
          <a:bodyPr anchor="b"/>
          <a:lstStyle>
            <a:lvl1pPr>
              <a:defRPr sz="6500" cap="all">
                <a:solidFill>
                  <a:srgbClr val="DEDEDE"/>
                </a:solidFill>
                <a:latin typeface="+mj-lt"/>
                <a:ea typeface="+mj-ea"/>
                <a:cs typeface="+mj-cs"/>
                <a:sym typeface="Helvetica Neue Bold Condensed"/>
              </a:defRPr>
            </a:lvl1pPr>
          </a:lstStyle>
          <a:p>
            <a:pPr lvl="0">
              <a:defRPr sz="1800" cap="none">
                <a:solidFill>
                  <a:srgbClr val="000000"/>
                </a:solidFill>
              </a:defRPr>
            </a:pPr>
            <a:r>
              <a:rPr sz="6500" cap="all">
                <a:solidFill>
                  <a:srgbClr val="DEDEDE"/>
                </a:solidFill>
              </a:rPr>
              <a:t>Title Text</a:t>
            </a:r>
          </a:p>
        </p:txBody>
      </p:sp>
      <p:sp>
        <p:nvSpPr>
          <p:cNvPr id="26" name="Shape 26"/>
          <p:cNvSpPr>
            <a:spLocks noGrp="1"/>
          </p:cNvSpPr>
          <p:nvPr>
            <p:ph type="body" idx="1"/>
          </p:nvPr>
        </p:nvSpPr>
        <p:spPr>
          <a:xfrm>
            <a:off x="1041400" y="5207000"/>
            <a:ext cx="5334000" cy="32258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0" name="Shape 30"/>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
        <p:nvSpPr>
          <p:cNvPr id="31" name="Shape 31"/>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33" name="Shape 33"/>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
        <p:nvSpPr>
          <p:cNvPr id="34" name="Shape 34"/>
          <p:cNvSpPr>
            <a:spLocks noGrp="1"/>
          </p:cNvSpPr>
          <p:nvPr>
            <p:ph type="body" idx="1"/>
          </p:nvPr>
        </p:nvSpPr>
        <p:spPr>
          <a:xfrm>
            <a:off x="1041400" y="2768600"/>
            <a:ext cx="5334000" cy="5715000"/>
          </a:xfrm>
          <a:prstGeom prst="rect">
            <a:avLst/>
          </a:prstGeom>
        </p:spPr>
        <p:txBody>
          <a:bodyPr/>
          <a:lstStyle>
            <a:lvl1pPr marL="381000" indent="-381000">
              <a:spcBef>
                <a:spcPts val="2800"/>
              </a:spcBef>
              <a:buBlip>
                <a:blip r:embed="rId2"/>
              </a:buBlip>
              <a:defRPr sz="3000"/>
            </a:lvl1pPr>
            <a:lvl2pPr marL="762000" indent="-381000">
              <a:spcBef>
                <a:spcPts val="2800"/>
              </a:spcBef>
              <a:buBlip>
                <a:blip r:embed="rId2"/>
              </a:buBlip>
              <a:defRPr sz="3000"/>
            </a:lvl2pPr>
            <a:lvl3pPr marL="1143000" indent="-381000">
              <a:spcBef>
                <a:spcPts val="2800"/>
              </a:spcBef>
              <a:buBlip>
                <a:blip r:embed="rId2"/>
              </a:buBlip>
              <a:defRPr sz="3000"/>
            </a:lvl3pPr>
            <a:lvl4pPr marL="1524000" indent="-381000">
              <a:spcBef>
                <a:spcPts val="2800"/>
              </a:spcBef>
              <a:buBlip>
                <a:blip r:embed="rId2"/>
              </a:buBlip>
              <a:defRPr sz="3000"/>
            </a:lvl4pPr>
            <a:lvl5pPr marL="1905000" indent="-381000">
              <a:spcBef>
                <a:spcPts val="2800"/>
              </a:spcBef>
              <a:buBlip>
                <a:blip r:embed="rId2"/>
              </a:buBlip>
              <a:defRPr sz="3000"/>
            </a:lvl5pPr>
          </a:lstStyle>
          <a:p>
            <a:pPr lvl="0">
              <a:defRPr sz="1800">
                <a:solidFill>
                  <a:srgbClr val="000000"/>
                </a:solidFill>
              </a:defRPr>
            </a:pPr>
            <a:r>
              <a:rPr sz="3000">
                <a:solidFill>
                  <a:srgbClr val="737373"/>
                </a:solidFill>
              </a:rPr>
              <a:t>Body Level One</a:t>
            </a:r>
          </a:p>
          <a:p>
            <a:pPr lvl="1">
              <a:defRPr sz="1800">
                <a:solidFill>
                  <a:srgbClr val="000000"/>
                </a:solidFill>
              </a:defRPr>
            </a:pPr>
            <a:r>
              <a:rPr sz="3000">
                <a:solidFill>
                  <a:srgbClr val="737373"/>
                </a:solidFill>
              </a:rPr>
              <a:t>Body Level Two</a:t>
            </a:r>
          </a:p>
          <a:p>
            <a:pPr lvl="2">
              <a:defRPr sz="1800">
                <a:solidFill>
                  <a:srgbClr val="000000"/>
                </a:solidFill>
              </a:defRPr>
            </a:pPr>
            <a:r>
              <a:rPr sz="3000">
                <a:solidFill>
                  <a:srgbClr val="737373"/>
                </a:solidFill>
              </a:rPr>
              <a:t>Body Level Three</a:t>
            </a:r>
          </a:p>
          <a:p>
            <a:pPr lvl="3">
              <a:defRPr sz="1800">
                <a:solidFill>
                  <a:srgbClr val="000000"/>
                </a:solidFill>
              </a:defRPr>
            </a:pPr>
            <a:r>
              <a:rPr sz="3000">
                <a:solidFill>
                  <a:srgbClr val="737373"/>
                </a:solidFill>
              </a:rPr>
              <a:t>Body Level Four</a:t>
            </a:r>
          </a:p>
          <a:p>
            <a:pPr lvl="4">
              <a:defRPr sz="1800">
                <a:solidFill>
                  <a:srgbClr val="000000"/>
                </a:solidFill>
              </a:defRPr>
            </a:pPr>
            <a:r>
              <a:rPr sz="3000">
                <a:solidFill>
                  <a:srgbClr val="737373"/>
                </a:solidFill>
              </a:rPr>
              <a:t>Body Level Five</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6" name="Shape 36"/>
          <p:cNvSpPr>
            <a:spLocks noGrp="1"/>
          </p:cNvSpPr>
          <p:nvPr>
            <p:ph type="body" idx="1"/>
          </p:nvPr>
        </p:nvSpPr>
        <p:spPr>
          <a:xfrm>
            <a:off x="1041400" y="1473200"/>
            <a:ext cx="10922000" cy="68072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hoto - 3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 name="Shape 38"/>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39" name="Shape 3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0" name="Shape 40"/>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1" name="Shape 41"/>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1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 name="Shape 43"/>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44" name="Shape 44"/>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5" name="Shape 45"/>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6" name="Shape 46"/>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2.jpeg"/><Relationship Id="rId17"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6"/>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3" name="Shape 3"/>
          <p:cNvSpPr>
            <a:spLocks noGrp="1"/>
          </p:cNvSpPr>
          <p:nvPr>
            <p:ph type="title"/>
          </p:nvPr>
        </p:nvSpPr>
        <p:spPr>
          <a:xfrm>
            <a:off x="1041400" y="266700"/>
            <a:ext cx="109220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a:solidFill>
                  <a:srgbClr val="000000"/>
                </a:solidFill>
              </a:defRPr>
            </a:pPr>
            <a:r>
              <a:rPr sz="7200">
                <a:solidFill>
                  <a:srgbClr val="558AAB"/>
                </a:solidFill>
              </a:rPr>
              <a:t>Title Text</a:t>
            </a:r>
          </a:p>
        </p:txBody>
      </p:sp>
      <p:sp>
        <p:nvSpPr>
          <p:cNvPr id="4" name="Shape 4"/>
          <p:cNvSpPr>
            <a:spLocks noGrp="1"/>
          </p:cNvSpPr>
          <p:nvPr>
            <p:ph type="body" idx="1"/>
          </p:nvPr>
        </p:nvSpPr>
        <p:spPr>
          <a:xfrm>
            <a:off x="1041400" y="2768600"/>
            <a:ext cx="10922000" cy="5715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buBlip>
                <a:blip r:embed="rId17"/>
              </a:buBlip>
            </a:lvl1pPr>
            <a:lvl2pPr>
              <a:buBlip>
                <a:blip r:embed="rId17"/>
              </a:buBlip>
            </a:lvl2pPr>
            <a:lvl3pPr>
              <a:buBlip>
                <a:blip r:embed="rId17"/>
              </a:buBlip>
            </a:lvl3pPr>
            <a:lvl4pPr>
              <a:buBlip>
                <a:blip r:embed="rId17"/>
              </a:buBlip>
            </a:lvl4pPr>
            <a:lvl5pPr>
              <a:buBlip>
                <a:blip r:embed="rId17"/>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 bg1="dk1" tx1="lt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Lst>
  <p:transition xmlns:p14="http://schemas.microsoft.com/office/powerpoint/2010/main" spd="med"/>
  <p:txStyles>
    <p:titleStyle>
      <a:lvl1pPr defTabSz="584200">
        <a:lnSpc>
          <a:spcPct val="90000"/>
        </a:lnSpc>
        <a:defRPr sz="7200">
          <a:solidFill>
            <a:srgbClr val="558AAB"/>
          </a:solidFill>
          <a:latin typeface="+mn-lt"/>
          <a:ea typeface="+mn-ea"/>
          <a:cs typeface="+mn-cs"/>
          <a:sym typeface="Helvetica Neue Light"/>
        </a:defRPr>
      </a:lvl1pPr>
      <a:lvl2pPr indent="228600" defTabSz="584200">
        <a:lnSpc>
          <a:spcPct val="90000"/>
        </a:lnSpc>
        <a:defRPr sz="7200">
          <a:solidFill>
            <a:srgbClr val="558AAB"/>
          </a:solidFill>
          <a:latin typeface="+mn-lt"/>
          <a:ea typeface="+mn-ea"/>
          <a:cs typeface="+mn-cs"/>
          <a:sym typeface="Helvetica Neue Light"/>
        </a:defRPr>
      </a:lvl2pPr>
      <a:lvl3pPr indent="457200" defTabSz="584200">
        <a:lnSpc>
          <a:spcPct val="90000"/>
        </a:lnSpc>
        <a:defRPr sz="7200">
          <a:solidFill>
            <a:srgbClr val="558AAB"/>
          </a:solidFill>
          <a:latin typeface="+mn-lt"/>
          <a:ea typeface="+mn-ea"/>
          <a:cs typeface="+mn-cs"/>
          <a:sym typeface="Helvetica Neue Light"/>
        </a:defRPr>
      </a:lvl3pPr>
      <a:lvl4pPr indent="685800" defTabSz="584200">
        <a:lnSpc>
          <a:spcPct val="90000"/>
        </a:lnSpc>
        <a:defRPr sz="7200">
          <a:solidFill>
            <a:srgbClr val="558AAB"/>
          </a:solidFill>
          <a:latin typeface="+mn-lt"/>
          <a:ea typeface="+mn-ea"/>
          <a:cs typeface="+mn-cs"/>
          <a:sym typeface="Helvetica Neue Light"/>
        </a:defRPr>
      </a:lvl4pPr>
      <a:lvl5pPr indent="914400" defTabSz="584200">
        <a:lnSpc>
          <a:spcPct val="90000"/>
        </a:lnSpc>
        <a:defRPr sz="7200">
          <a:solidFill>
            <a:srgbClr val="558AAB"/>
          </a:solidFill>
          <a:latin typeface="+mn-lt"/>
          <a:ea typeface="+mn-ea"/>
          <a:cs typeface="+mn-cs"/>
          <a:sym typeface="Helvetica Neue Light"/>
        </a:defRPr>
      </a:lvl5pPr>
      <a:lvl6pPr indent="1143000" defTabSz="584200">
        <a:lnSpc>
          <a:spcPct val="90000"/>
        </a:lnSpc>
        <a:defRPr sz="7200">
          <a:solidFill>
            <a:srgbClr val="558AAB"/>
          </a:solidFill>
          <a:latin typeface="+mn-lt"/>
          <a:ea typeface="+mn-ea"/>
          <a:cs typeface="+mn-cs"/>
          <a:sym typeface="Helvetica Neue Light"/>
        </a:defRPr>
      </a:lvl6pPr>
      <a:lvl7pPr indent="1371600" defTabSz="584200">
        <a:lnSpc>
          <a:spcPct val="90000"/>
        </a:lnSpc>
        <a:defRPr sz="7200">
          <a:solidFill>
            <a:srgbClr val="558AAB"/>
          </a:solidFill>
          <a:latin typeface="+mn-lt"/>
          <a:ea typeface="+mn-ea"/>
          <a:cs typeface="+mn-cs"/>
          <a:sym typeface="Helvetica Neue Light"/>
        </a:defRPr>
      </a:lvl7pPr>
      <a:lvl8pPr indent="1600200" defTabSz="584200">
        <a:lnSpc>
          <a:spcPct val="90000"/>
        </a:lnSpc>
        <a:defRPr sz="7200">
          <a:solidFill>
            <a:srgbClr val="558AAB"/>
          </a:solidFill>
          <a:latin typeface="+mn-lt"/>
          <a:ea typeface="+mn-ea"/>
          <a:cs typeface="+mn-cs"/>
          <a:sym typeface="Helvetica Neue Light"/>
        </a:defRPr>
      </a:lvl8pPr>
      <a:lvl9pPr indent="1828800" defTabSz="584200">
        <a:lnSpc>
          <a:spcPct val="90000"/>
        </a:lnSpc>
        <a:defRPr sz="7200">
          <a:solidFill>
            <a:srgbClr val="558AAB"/>
          </a:solidFill>
          <a:latin typeface="+mn-lt"/>
          <a:ea typeface="+mn-ea"/>
          <a:cs typeface="+mn-cs"/>
          <a:sym typeface="Helvetica Neue Light"/>
        </a:defRPr>
      </a:lvl9pPr>
    </p:titleStyle>
    <p:bodyStyle>
      <a:lvl1pPr marL="4445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1pPr>
      <a:lvl2pPr marL="8890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2pPr>
      <a:lvl3pPr marL="13335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3pPr>
      <a:lvl4pPr marL="17780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4pPr>
      <a:lvl5pPr marL="22225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5pPr>
      <a:lvl6pPr marL="26670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6pPr>
      <a:lvl7pPr marL="31115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7pPr>
      <a:lvl8pPr marL="35560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8pPr>
      <a:lvl9pPr marL="4000500" indent="-444500" defTabSz="584200">
        <a:spcBef>
          <a:spcPts val="3200"/>
        </a:spcBef>
        <a:buSzPct val="40000"/>
        <a:buBlip>
          <a:blip r:embed="rId17"/>
        </a:buBlip>
        <a:defRPr sz="3600">
          <a:solidFill>
            <a:srgbClr val="737373"/>
          </a:solidFill>
          <a:latin typeface="Helvetica Neue"/>
          <a:ea typeface="Helvetica Neue"/>
          <a:cs typeface="Helvetica Neue"/>
          <a:sym typeface="Helvetica Neue"/>
        </a:defRPr>
      </a:lvl9pPr>
    </p:bodyStyle>
    <p:otherStyle>
      <a:lvl1pPr algn="ctr" defTabSz="584200">
        <a:defRPr sz="1400">
          <a:solidFill>
            <a:schemeClr val="tx1"/>
          </a:solidFill>
          <a:latin typeface="+mn-lt"/>
          <a:ea typeface="+mn-ea"/>
          <a:cs typeface="+mn-cs"/>
          <a:sym typeface="Helvetica Neue"/>
        </a:defRPr>
      </a:lvl1pPr>
      <a:lvl2pPr indent="228600" algn="ctr" defTabSz="584200">
        <a:defRPr sz="1400">
          <a:solidFill>
            <a:schemeClr val="tx1"/>
          </a:solidFill>
          <a:latin typeface="+mn-lt"/>
          <a:ea typeface="+mn-ea"/>
          <a:cs typeface="+mn-cs"/>
          <a:sym typeface="Helvetica Neue"/>
        </a:defRPr>
      </a:lvl2pPr>
      <a:lvl3pPr indent="457200" algn="ctr" defTabSz="584200">
        <a:defRPr sz="1400">
          <a:solidFill>
            <a:schemeClr val="tx1"/>
          </a:solidFill>
          <a:latin typeface="+mn-lt"/>
          <a:ea typeface="+mn-ea"/>
          <a:cs typeface="+mn-cs"/>
          <a:sym typeface="Helvetica Neue"/>
        </a:defRPr>
      </a:lvl3pPr>
      <a:lvl4pPr indent="685800" algn="ctr" defTabSz="584200">
        <a:defRPr sz="1400">
          <a:solidFill>
            <a:schemeClr val="tx1"/>
          </a:solidFill>
          <a:latin typeface="+mn-lt"/>
          <a:ea typeface="+mn-ea"/>
          <a:cs typeface="+mn-cs"/>
          <a:sym typeface="Helvetica Neue"/>
        </a:defRPr>
      </a:lvl4pPr>
      <a:lvl5pPr indent="914400" algn="ctr" defTabSz="584200">
        <a:defRPr sz="1400">
          <a:solidFill>
            <a:schemeClr val="tx1"/>
          </a:solidFill>
          <a:latin typeface="+mn-lt"/>
          <a:ea typeface="+mn-ea"/>
          <a:cs typeface="+mn-cs"/>
          <a:sym typeface="Helvetica Neue"/>
        </a:defRPr>
      </a:lvl5pPr>
      <a:lvl6pPr indent="1143000" algn="ctr" defTabSz="584200">
        <a:defRPr sz="1400">
          <a:solidFill>
            <a:schemeClr val="tx1"/>
          </a:solidFill>
          <a:latin typeface="+mn-lt"/>
          <a:ea typeface="+mn-ea"/>
          <a:cs typeface="+mn-cs"/>
          <a:sym typeface="Helvetica Neue"/>
        </a:defRPr>
      </a:lvl6pPr>
      <a:lvl7pPr indent="1371600" algn="ctr" defTabSz="584200">
        <a:defRPr sz="1400">
          <a:solidFill>
            <a:schemeClr val="tx1"/>
          </a:solidFill>
          <a:latin typeface="+mn-lt"/>
          <a:ea typeface="+mn-ea"/>
          <a:cs typeface="+mn-cs"/>
          <a:sym typeface="Helvetica Neue"/>
        </a:defRPr>
      </a:lvl7pPr>
      <a:lvl8pPr indent="1600200" algn="ctr" defTabSz="584200">
        <a:defRPr sz="1400">
          <a:solidFill>
            <a:schemeClr val="tx1"/>
          </a:solidFill>
          <a:latin typeface="+mn-lt"/>
          <a:ea typeface="+mn-ea"/>
          <a:cs typeface="+mn-cs"/>
          <a:sym typeface="Helvetica Neue"/>
        </a:defRPr>
      </a:lvl8pPr>
      <a:lvl9pPr indent="1828800" algn="ct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2.png"/><Relationship Id="rId6"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3.png"/><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425237531"/>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203833890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13 at 9.23.1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1" y="195583"/>
            <a:ext cx="12893248" cy="9287091"/>
          </a:xfrm>
          <a:prstGeom prst="rect">
            <a:avLst/>
          </a:prstGeom>
        </p:spPr>
      </p:pic>
      <p:sp>
        <p:nvSpPr>
          <p:cNvPr id="4" name="Right Brace 3"/>
          <p:cNvSpPr/>
          <p:nvPr/>
        </p:nvSpPr>
        <p:spPr>
          <a:xfrm>
            <a:off x="3759200" y="2929467"/>
            <a:ext cx="1761067" cy="6282266"/>
          </a:xfrm>
          <a:prstGeom prst="rightBrace">
            <a:avLst>
              <a:gd name="adj1" fmla="val 21794"/>
              <a:gd name="adj2" fmla="val 50000"/>
            </a:avLst>
          </a:prstGeom>
          <a:noFill/>
          <a:ln w="25400" cap="flat">
            <a:solidFill>
              <a:srgbClr val="577198"/>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7" name="Rectangle 6"/>
          <p:cNvSpPr/>
          <p:nvPr/>
        </p:nvSpPr>
        <p:spPr>
          <a:xfrm>
            <a:off x="5858933" y="5377607"/>
            <a:ext cx="5892800" cy="1487587"/>
          </a:xfrm>
          <a:prstGeom prst="rect">
            <a:avLst/>
          </a:prstGeom>
          <a:blipFill rotWithShape="1">
            <a:blip r:embed="rId3"/>
            <a:srcRect/>
            <a:tile tx="0" ty="0" sx="100000" sy="100000" flip="none" algn="tl"/>
          </a:blip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000" b="0" i="0" u="none" strike="noStrike" cap="none" spc="0" normalizeH="0" baseline="0" dirty="0" smtClean="0">
                <a:ln>
                  <a:noFill/>
                </a:ln>
                <a:solidFill>
                  <a:srgbClr val="DEDEDE"/>
                </a:solidFill>
                <a:effectLst/>
                <a:uFillTx/>
                <a:latin typeface="Helvetica Neue"/>
                <a:ea typeface="Helvetica Neue"/>
                <a:cs typeface="Helvetica Neue"/>
                <a:sym typeface="Helvetica Neue"/>
              </a:rPr>
              <a:t>What guiding questions might </a:t>
            </a:r>
          </a:p>
          <a:p>
            <a:pPr marL="0" marR="0" indent="0" algn="ctr" defTabSz="584200" rtl="0" fontAlgn="auto" latinLnBrk="1" hangingPunct="0">
              <a:lnSpc>
                <a:spcPct val="100000"/>
              </a:lnSpc>
              <a:spcBef>
                <a:spcPts val="0"/>
              </a:spcBef>
              <a:spcAft>
                <a:spcPts val="0"/>
              </a:spcAft>
              <a:buClrTx/>
              <a:buSzTx/>
              <a:buFontTx/>
              <a:buNone/>
              <a:tabLst/>
            </a:pPr>
            <a:r>
              <a:rPr kumimoji="0" lang="en-US" sz="3000" b="0" i="0" u="none" strike="noStrike" cap="none" spc="0" normalizeH="0" baseline="0" dirty="0" smtClean="0">
                <a:ln>
                  <a:noFill/>
                </a:ln>
                <a:solidFill>
                  <a:srgbClr val="DEDEDE"/>
                </a:solidFill>
                <a:effectLst/>
                <a:uFillTx/>
                <a:latin typeface="Helvetica Neue"/>
                <a:ea typeface="Helvetica Neue"/>
                <a:cs typeface="Helvetica Neue"/>
                <a:sym typeface="Helvetica Neue"/>
              </a:rPr>
              <a:t>help</a:t>
            </a:r>
            <a:r>
              <a:rPr kumimoji="0" lang="en-US" sz="3000" b="0" i="0" u="none" strike="noStrike" cap="none" spc="0" normalizeH="0" dirty="0" smtClean="0">
                <a:ln>
                  <a:noFill/>
                </a:ln>
                <a:solidFill>
                  <a:srgbClr val="DEDEDE"/>
                </a:solidFill>
                <a:effectLst/>
                <a:uFillTx/>
                <a:latin typeface="Helvetica Neue"/>
                <a:ea typeface="Helvetica Neue"/>
                <a:cs typeface="Helvetica Neue"/>
                <a:sym typeface="Helvetica Neue"/>
              </a:rPr>
              <a:t> you facilitate a data meeting with your team?</a:t>
            </a:r>
            <a:endParaRPr kumimoji="0" lang="en-US" sz="3000" b="0" i="0" u="none" strike="noStrike" cap="none" spc="0" normalizeH="0" baseline="0" dirty="0">
              <a:ln>
                <a:noFill/>
              </a:ln>
              <a:solidFill>
                <a:srgbClr val="DEDEDE"/>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61783884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866689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a:spLocks noGrp="1"/>
          </p:cNvSpPr>
          <p:nvPr>
            <p:ph type="title"/>
          </p:nvPr>
        </p:nvSpPr>
        <p:spPr>
          <a:xfrm>
            <a:off x="1041400" y="266700"/>
            <a:ext cx="11562410" cy="2438400"/>
          </a:xfrm>
          <a:prstGeom prst="rect">
            <a:avLst/>
          </a:prstGeom>
        </p:spPr>
        <p:txBody>
          <a:bodyPr/>
          <a:lstStyle/>
          <a:p>
            <a:pPr lvl="0">
              <a:defRPr sz="1800">
                <a:solidFill>
                  <a:srgbClr val="000000"/>
                </a:solidFill>
              </a:defRPr>
            </a:pPr>
            <a:r>
              <a:rPr sz="7200" dirty="0">
                <a:solidFill>
                  <a:srgbClr val="558AAB"/>
                </a:solidFill>
              </a:rPr>
              <a:t>Analyzing Assessment Results Using Student Work</a:t>
            </a:r>
          </a:p>
        </p:txBody>
      </p:sp>
      <p:pic>
        <p:nvPicPr>
          <p:cNvPr id="2" name="Picture 1" descr="Screen shot 2015-01-13 at 9.23.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6800" y="2641174"/>
            <a:ext cx="9251200" cy="6663700"/>
          </a:xfrm>
          <a:prstGeom prst="rect">
            <a:avLst/>
          </a:prstGeom>
        </p:spPr>
      </p:pic>
      <p:sp>
        <p:nvSpPr>
          <p:cNvPr id="3" name="TextBox 2"/>
          <p:cNvSpPr txBox="1"/>
          <p:nvPr/>
        </p:nvSpPr>
        <p:spPr>
          <a:xfrm>
            <a:off x="4673600" y="5224079"/>
            <a:ext cx="5977467" cy="1210588"/>
          </a:xfrm>
          <a:prstGeom prst="rect">
            <a:avLst/>
          </a:prstGeom>
          <a:solidFill>
            <a:schemeClr val="tx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err="1" smtClean="0">
                <a:ln>
                  <a:noFill/>
                </a:ln>
                <a:solidFill>
                  <a:srgbClr val="558AAB"/>
                </a:solidFill>
                <a:effectLst/>
                <a:uFillTx/>
                <a:latin typeface="+mj-lt"/>
                <a:ea typeface="+mj-ea"/>
                <a:cs typeface="+mj-cs"/>
                <a:sym typeface="Helvetica Neue Bold Condensed"/>
              </a:rPr>
              <a:t>EngageNY</a:t>
            </a: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 Module Assessment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Item Analysis</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sp>
        <p:nvSpPr>
          <p:cNvPr id="5" name="TextBox 4"/>
          <p:cNvSpPr txBox="1"/>
          <p:nvPr/>
        </p:nvSpPr>
        <p:spPr>
          <a:xfrm>
            <a:off x="5198531" y="7363745"/>
            <a:ext cx="4876800" cy="656590"/>
          </a:xfrm>
          <a:prstGeom prst="rect">
            <a:avLst/>
          </a:prstGeom>
          <a:solidFill>
            <a:schemeClr val="tx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45 minutes total</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Student Work</a:t>
            </a:r>
            <a:endParaRPr lang="en-US" dirty="0"/>
          </a:p>
        </p:txBody>
      </p:sp>
      <p:sp>
        <p:nvSpPr>
          <p:cNvPr id="3" name="Text Placeholder 2"/>
          <p:cNvSpPr>
            <a:spLocks noGrp="1"/>
          </p:cNvSpPr>
          <p:nvPr>
            <p:ph type="body" idx="1"/>
          </p:nvPr>
        </p:nvSpPr>
        <p:spPr>
          <a:xfrm>
            <a:off x="1041400" y="2386092"/>
            <a:ext cx="10922000" cy="6986508"/>
          </a:xfrm>
        </p:spPr>
        <p:txBody>
          <a:bodyPr>
            <a:normAutofit/>
          </a:bodyPr>
          <a:lstStyle/>
          <a:p>
            <a:r>
              <a:rPr lang="en-US" dirty="0" smtClean="0"/>
              <a:t>Move to grade level tables. </a:t>
            </a:r>
            <a:r>
              <a:rPr lang="en-US" dirty="0"/>
              <a:t>Principals and coaches, please join </a:t>
            </a:r>
            <a:r>
              <a:rPr lang="en-US" dirty="0" smtClean="0"/>
              <a:t>a 1-5 </a:t>
            </a:r>
            <a:r>
              <a:rPr lang="en-US" dirty="0"/>
              <a:t>grade level team</a:t>
            </a:r>
            <a:r>
              <a:rPr lang="en-US" dirty="0" smtClean="0"/>
              <a:t>.</a:t>
            </a:r>
          </a:p>
          <a:p>
            <a:pPr lvl="1"/>
            <a:r>
              <a:rPr lang="en-US" dirty="0" smtClean="0"/>
              <a:t>Kindergarten teachers: Please join Diane in the hallway.</a:t>
            </a:r>
          </a:p>
          <a:p>
            <a:r>
              <a:rPr lang="en-US" dirty="0" smtClean="0"/>
              <a:t>Materials: Assessment Packets, </a:t>
            </a:r>
            <a:r>
              <a:rPr lang="en-US" dirty="0"/>
              <a:t>s</a:t>
            </a:r>
            <a:r>
              <a:rPr lang="en-US" dirty="0" smtClean="0"/>
              <a:t>tudent work samples, and copies of the test. </a:t>
            </a:r>
          </a:p>
        </p:txBody>
      </p:sp>
    </p:spTree>
    <p:extLst>
      <p:ext uri="{BB962C8B-B14F-4D97-AF65-F5344CB8AC3E}">
        <p14:creationId xmlns:p14="http://schemas.microsoft.com/office/powerpoint/2010/main" val="369188400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7" y="266700"/>
            <a:ext cx="11650133" cy="2438400"/>
          </a:xfrm>
        </p:spPr>
        <p:txBody>
          <a:bodyPr>
            <a:normAutofit/>
          </a:bodyPr>
          <a:lstStyle/>
          <a:p>
            <a:r>
              <a:rPr lang="en-US" dirty="0" smtClean="0"/>
              <a:t>Analyzing Assessment Results Using Student Work</a:t>
            </a:r>
            <a:endParaRPr lang="en-US" dirty="0"/>
          </a:p>
        </p:txBody>
      </p:sp>
      <p:sp>
        <p:nvSpPr>
          <p:cNvPr id="3" name="Text Placeholder 2"/>
          <p:cNvSpPr>
            <a:spLocks noGrp="1"/>
          </p:cNvSpPr>
          <p:nvPr>
            <p:ph type="body" idx="1"/>
          </p:nvPr>
        </p:nvSpPr>
        <p:spPr>
          <a:xfrm>
            <a:off x="1041400" y="2768600"/>
            <a:ext cx="10922000" cy="6502400"/>
          </a:xfrm>
        </p:spPr>
        <p:txBody>
          <a:bodyPr>
            <a:normAutofit/>
          </a:bodyPr>
          <a:lstStyle/>
          <a:p>
            <a:pPr marL="0" indent="0">
              <a:buNone/>
            </a:pPr>
            <a:r>
              <a:rPr lang="en-US" dirty="0" smtClean="0"/>
              <a:t>As you complete these items, please reflect on what understandings and misconceptions you anticipate will be evident in student work.</a:t>
            </a:r>
          </a:p>
          <a:p>
            <a:r>
              <a:rPr lang="en-US" dirty="0" smtClean="0"/>
              <a:t>First Grade: Mid-Module 2, Items 3 &amp; 5</a:t>
            </a:r>
          </a:p>
          <a:p>
            <a:r>
              <a:rPr lang="en-US" dirty="0" smtClean="0"/>
              <a:t>Second Grade: Mid-Module 4, Items 2 &amp; 4</a:t>
            </a:r>
          </a:p>
          <a:p>
            <a:r>
              <a:rPr lang="en-US" dirty="0" smtClean="0"/>
              <a:t>Third Grade: End-of-Module 3, Items 2 &amp; 4</a:t>
            </a:r>
          </a:p>
          <a:p>
            <a:r>
              <a:rPr lang="en-US" dirty="0" smtClean="0"/>
              <a:t>Fourth Grade: End-of-Module 3, Items 5 &amp; 6b, c, d</a:t>
            </a:r>
          </a:p>
          <a:p>
            <a:r>
              <a:rPr lang="en-US" dirty="0" smtClean="0"/>
              <a:t>Fifth Grade: Mid-Module 3, Items 1a &amp; 1b</a:t>
            </a:r>
            <a:endParaRPr lang="en-US" dirty="0"/>
          </a:p>
        </p:txBody>
      </p:sp>
    </p:spTree>
    <p:extLst>
      <p:ext uri="{BB962C8B-B14F-4D97-AF65-F5344CB8AC3E}">
        <p14:creationId xmlns:p14="http://schemas.microsoft.com/office/powerpoint/2010/main" val="350580529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a:spLocks noGrp="1"/>
          </p:cNvSpPr>
          <p:nvPr>
            <p:ph type="title"/>
          </p:nvPr>
        </p:nvSpPr>
        <p:spPr>
          <a:xfrm>
            <a:off x="1041400" y="266700"/>
            <a:ext cx="11562410" cy="2438400"/>
          </a:xfrm>
          <a:prstGeom prst="rect">
            <a:avLst/>
          </a:prstGeom>
        </p:spPr>
        <p:txBody>
          <a:bodyPr/>
          <a:lstStyle/>
          <a:p>
            <a:pPr lvl="0">
              <a:defRPr sz="1800">
                <a:solidFill>
                  <a:srgbClr val="000000"/>
                </a:solidFill>
              </a:defRPr>
            </a:pPr>
            <a:r>
              <a:rPr sz="7200" dirty="0">
                <a:solidFill>
                  <a:srgbClr val="558AAB"/>
                </a:solidFill>
              </a:rPr>
              <a:t>Analyzing Assessment Results Using Student Work</a:t>
            </a:r>
          </a:p>
        </p:txBody>
      </p:sp>
      <p:pic>
        <p:nvPicPr>
          <p:cNvPr id="2" name="Picture 1" descr="Screen shot 2015-01-13 at 9.23.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6800" y="2641174"/>
            <a:ext cx="9251200" cy="6663700"/>
          </a:xfrm>
          <a:prstGeom prst="rect">
            <a:avLst/>
          </a:prstGeom>
        </p:spPr>
      </p:pic>
    </p:spTree>
    <p:extLst>
      <p:ext uri="{BB962C8B-B14F-4D97-AF65-F5344CB8AC3E}">
        <p14:creationId xmlns:p14="http://schemas.microsoft.com/office/powerpoint/2010/main" val="355237900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01-13 at 9.23.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1" y="195583"/>
            <a:ext cx="12893248" cy="9287091"/>
          </a:xfrm>
          <a:prstGeom prst="rect">
            <a:avLst/>
          </a:prstGeom>
        </p:spPr>
      </p:pic>
      <p:sp>
        <p:nvSpPr>
          <p:cNvPr id="7" name="Frame 6"/>
          <p:cNvSpPr/>
          <p:nvPr/>
        </p:nvSpPr>
        <p:spPr>
          <a:xfrm>
            <a:off x="101601" y="195583"/>
            <a:ext cx="12893248" cy="2559268"/>
          </a:xfrm>
          <a:prstGeom prst="frame">
            <a:avLst>
              <a:gd name="adj1" fmla="val 6485"/>
            </a:avLst>
          </a:prstGeom>
          <a:blipFill rotWithShape="1">
            <a:blip r:embed="rId4"/>
            <a:srcRect/>
            <a:tile tx="0" ty="0" sx="100000" sy="100000" flip="none" algn="tl"/>
          </a:blip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DEDEDE"/>
              </a:solidFill>
              <a:effectLst/>
              <a:uFillTx/>
              <a:latin typeface="Helvetica Neue"/>
              <a:ea typeface="Helvetica Neue"/>
              <a:cs typeface="Helvetica Neue"/>
              <a:sym typeface="Helvetica Neue"/>
            </a:endParaRPr>
          </a:p>
        </p:txBody>
      </p:sp>
      <p:grpSp>
        <p:nvGrpSpPr>
          <p:cNvPr id="9" name="Group 8"/>
          <p:cNvGrpSpPr/>
          <p:nvPr/>
        </p:nvGrpSpPr>
        <p:grpSpPr>
          <a:xfrm>
            <a:off x="419100" y="3111500"/>
            <a:ext cx="6565900" cy="5664200"/>
            <a:chOff x="6057900" y="3727452"/>
            <a:chExt cx="6565900" cy="5664200"/>
          </a:xfrm>
        </p:grpSpPr>
        <p:pic>
          <p:nvPicPr>
            <p:cNvPr id="10" name="Picture 9" descr="Screen shot 2015-01-21 at 7.21.09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7900" y="3727452"/>
              <a:ext cx="6565900" cy="5664200"/>
            </a:xfrm>
            <a:prstGeom prst="rect">
              <a:avLst/>
            </a:prstGeom>
          </p:spPr>
        </p:pic>
        <p:sp>
          <p:nvSpPr>
            <p:cNvPr id="11" name="Rectangle 10"/>
            <p:cNvSpPr/>
            <p:nvPr/>
          </p:nvSpPr>
          <p:spPr>
            <a:xfrm>
              <a:off x="6057900" y="5943600"/>
              <a:ext cx="1866900" cy="3448052"/>
            </a:xfrm>
            <a:prstGeom prst="rect">
              <a:avLst/>
            </a:prstGeom>
            <a:solidFill>
              <a:srgbClr val="FFFFFF"/>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DEDEDE"/>
                </a:solidFill>
                <a:effectLst/>
                <a:uFillTx/>
                <a:latin typeface="Helvetica Neue"/>
                <a:ea typeface="Helvetica Neue"/>
                <a:cs typeface="Helvetica Neue"/>
                <a:sym typeface="Helvetica Neue"/>
              </a:endParaRPr>
            </a:p>
          </p:txBody>
        </p:sp>
      </p:grpSp>
      <p:pic>
        <p:nvPicPr>
          <p:cNvPr id="12" name="Picture 11" descr="Screen shot 2015-01-14 at 8.33.05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467" y="3297774"/>
            <a:ext cx="5638800" cy="6184900"/>
          </a:xfrm>
          <a:prstGeom prst="rect">
            <a:avLst/>
          </a:prstGeom>
          <a:ln>
            <a:solidFill>
              <a:schemeClr val="accent1"/>
            </a:solidFill>
          </a:ln>
        </p:spPr>
      </p:pic>
      <p:sp>
        <p:nvSpPr>
          <p:cNvPr id="4" name="Rectangle 3"/>
          <p:cNvSpPr/>
          <p:nvPr/>
        </p:nvSpPr>
        <p:spPr>
          <a:xfrm>
            <a:off x="4538134" y="8072240"/>
            <a:ext cx="5401733" cy="1025922"/>
          </a:xfrm>
          <a:prstGeom prst="rect">
            <a:avLst/>
          </a:prstGeom>
          <a:blipFill rotWithShape="1">
            <a:blip r:embed="rId4"/>
            <a:srcRect/>
            <a:tile tx="0" ty="0" sx="100000" sy="100000" flip="none" algn="tl"/>
          </a:blip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000" b="0" i="0" u="none" strike="noStrike" cap="none" spc="0" normalizeH="0" baseline="0" dirty="0" smtClean="0">
                <a:ln>
                  <a:noFill/>
                </a:ln>
                <a:solidFill>
                  <a:srgbClr val="DEDEDE"/>
                </a:solidFill>
                <a:effectLst/>
                <a:uFillTx/>
                <a:latin typeface="Helvetica Neue"/>
                <a:ea typeface="Helvetica Neue"/>
                <a:cs typeface="Helvetica Neue"/>
                <a:sym typeface="Helvetica Neue"/>
              </a:rPr>
              <a:t>Sort student</a:t>
            </a:r>
            <a:r>
              <a:rPr kumimoji="0" lang="en-US" sz="3000" b="0" i="0" u="none" strike="noStrike" cap="none" spc="0" normalizeH="0" dirty="0" smtClean="0">
                <a:ln>
                  <a:noFill/>
                </a:ln>
                <a:solidFill>
                  <a:srgbClr val="DEDEDE"/>
                </a:solidFill>
                <a:effectLst/>
                <a:uFillTx/>
                <a:latin typeface="Helvetica Neue"/>
                <a:ea typeface="Helvetica Neue"/>
                <a:cs typeface="Helvetica Neue"/>
                <a:sym typeface="Helvetica Neue"/>
              </a:rPr>
              <a:t> work </a:t>
            </a:r>
            <a:r>
              <a:rPr lang="en-US" sz="3000" dirty="0" smtClean="0">
                <a:solidFill>
                  <a:srgbClr val="DEDEDE"/>
                </a:solidFill>
                <a:latin typeface="Helvetica Neue"/>
                <a:ea typeface="Helvetica Neue"/>
                <a:cs typeface="Helvetica Neue"/>
                <a:sym typeface="Helvetica Neue"/>
              </a:rPr>
              <a:t>on selected questions by score.</a:t>
            </a:r>
            <a:endParaRPr kumimoji="0" lang="en-US" sz="3000" b="0" i="0" u="none" strike="noStrike" cap="none" spc="0" normalizeH="0" baseline="0" dirty="0">
              <a:ln>
                <a:noFill/>
              </a:ln>
              <a:solidFill>
                <a:srgbClr val="DEDEDE"/>
              </a:solidFill>
              <a:effectLst/>
              <a:uFillTx/>
              <a:latin typeface="Helvetica Neue"/>
              <a:ea typeface="Helvetica Neue"/>
              <a:cs typeface="Helvetica Neue"/>
              <a:sym typeface="Helvetica Neue"/>
            </a:endParaRPr>
          </a:p>
        </p:txBody>
      </p:sp>
      <p:grpSp>
        <p:nvGrpSpPr>
          <p:cNvPr id="18" name="Group 17"/>
          <p:cNvGrpSpPr/>
          <p:nvPr/>
        </p:nvGrpSpPr>
        <p:grpSpPr>
          <a:xfrm>
            <a:off x="825500" y="3314698"/>
            <a:ext cx="5592233" cy="4025899"/>
            <a:chOff x="3771900" y="2616200"/>
            <a:chExt cx="5461000" cy="4521200"/>
          </a:xfrm>
        </p:grpSpPr>
        <p:pic>
          <p:nvPicPr>
            <p:cNvPr id="5" name="Picture 4" descr="Screen shot 2015-01-21 at 8.03.58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71900" y="2616200"/>
              <a:ext cx="5461000" cy="4521200"/>
            </a:xfrm>
            <a:prstGeom prst="rect">
              <a:avLst/>
            </a:prstGeom>
          </p:spPr>
        </p:pic>
        <p:sp>
          <p:nvSpPr>
            <p:cNvPr id="13" name="TextBox 12"/>
            <p:cNvSpPr txBox="1"/>
            <p:nvPr/>
          </p:nvSpPr>
          <p:spPr>
            <a:xfrm>
              <a:off x="4402667" y="3774519"/>
              <a:ext cx="4301065"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Round 1</a:t>
              </a:r>
            </a:p>
            <a:p>
              <a:pPr marL="0" marR="0" indent="0" algn="ctr" defTabSz="584200" rtl="0" fontAlgn="auto" latinLnBrk="1" hangingPunct="0">
                <a:lnSpc>
                  <a:spcPct val="100000"/>
                </a:lnSpc>
                <a:spcBef>
                  <a:spcPts val="0"/>
                </a:spcBef>
                <a:spcAft>
                  <a:spcPts val="0"/>
                </a:spcAft>
                <a:buClrTx/>
                <a:buSzTx/>
                <a:buFontTx/>
                <a:buNone/>
                <a:tabLst/>
              </a:pPr>
              <a:r>
                <a:rPr lang="en-US" dirty="0" smtClean="0"/>
                <a:t>Student Work Samples</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Sorted</a:t>
              </a: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 by Score</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grpSp>
      <p:grpSp>
        <p:nvGrpSpPr>
          <p:cNvPr id="17" name="Group 16"/>
          <p:cNvGrpSpPr/>
          <p:nvPr/>
        </p:nvGrpSpPr>
        <p:grpSpPr>
          <a:xfrm>
            <a:off x="6883398" y="4775202"/>
            <a:ext cx="5461000" cy="4521200"/>
            <a:chOff x="0" y="4254500"/>
            <a:chExt cx="5461000" cy="4521200"/>
          </a:xfrm>
        </p:grpSpPr>
        <p:pic>
          <p:nvPicPr>
            <p:cNvPr id="14" name="Picture 13" descr="Screen shot 2015-01-21 at 8.03.58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254500"/>
              <a:ext cx="5461000" cy="4521200"/>
            </a:xfrm>
            <a:prstGeom prst="rect">
              <a:avLst/>
            </a:prstGeom>
          </p:spPr>
        </p:pic>
        <p:sp>
          <p:nvSpPr>
            <p:cNvPr id="16" name="TextBox 15"/>
            <p:cNvSpPr txBox="1"/>
            <p:nvPr/>
          </p:nvSpPr>
          <p:spPr>
            <a:xfrm>
              <a:off x="558800" y="5571357"/>
              <a:ext cx="4301065"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Round 2</a:t>
              </a:r>
            </a:p>
            <a:p>
              <a:pPr marL="0" marR="0" indent="0" algn="ctr" defTabSz="584200" rtl="0" fontAlgn="auto" latinLnBrk="1" hangingPunct="0">
                <a:lnSpc>
                  <a:spcPct val="100000"/>
                </a:lnSpc>
                <a:spcBef>
                  <a:spcPts val="0"/>
                </a:spcBef>
                <a:spcAft>
                  <a:spcPts val="0"/>
                </a:spcAft>
                <a:buClrTx/>
                <a:buSzTx/>
                <a:buFontTx/>
                <a:buNone/>
                <a:tabLst/>
              </a:pPr>
              <a:r>
                <a:rPr lang="en-US" dirty="0" smtClean="0"/>
                <a:t>Student Work Samples</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Sorted</a:t>
              </a: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 by Score</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grpSp>
    </p:spTree>
    <p:extLst>
      <p:ext uri="{BB962C8B-B14F-4D97-AF65-F5344CB8AC3E}">
        <p14:creationId xmlns:p14="http://schemas.microsoft.com/office/powerpoint/2010/main" val="2222243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01-13 at 9.23.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1" y="195583"/>
            <a:ext cx="12893248" cy="9287091"/>
          </a:xfrm>
          <a:prstGeom prst="rect">
            <a:avLst/>
          </a:prstGeom>
        </p:spPr>
      </p:pic>
      <p:sp>
        <p:nvSpPr>
          <p:cNvPr id="2" name="Frame 1"/>
          <p:cNvSpPr/>
          <p:nvPr/>
        </p:nvSpPr>
        <p:spPr>
          <a:xfrm>
            <a:off x="76201" y="2193658"/>
            <a:ext cx="12893248" cy="2559268"/>
          </a:xfrm>
          <a:prstGeom prst="frame">
            <a:avLst>
              <a:gd name="adj1" fmla="val 6485"/>
            </a:avLst>
          </a:prstGeom>
          <a:blipFill rotWithShape="1">
            <a:blip r:embed="rId4"/>
            <a:srcRect/>
            <a:tile tx="0" ty="0" sx="100000" sy="100000" flip="none" algn="tl"/>
          </a:blip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DEDEDE"/>
              </a:solidFill>
              <a:effectLst/>
              <a:uFillTx/>
              <a:latin typeface="Helvetica Neue"/>
              <a:ea typeface="Helvetica Neue"/>
              <a:cs typeface="Helvetica Neue"/>
              <a:sym typeface="Helvetica Neue"/>
            </a:endParaRPr>
          </a:p>
        </p:txBody>
      </p:sp>
      <p:pic>
        <p:nvPicPr>
          <p:cNvPr id="5" name="Picture 4" descr="Screen shot 2015-01-21 at 7.39.03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4400" y="4034374"/>
            <a:ext cx="4267200" cy="5413195"/>
          </a:xfrm>
          <a:prstGeom prst="rect">
            <a:avLst/>
          </a:prstGeom>
          <a:ln>
            <a:solidFill>
              <a:srgbClr val="558AAB"/>
            </a:solidFill>
          </a:ln>
        </p:spPr>
      </p:pic>
      <p:pic>
        <p:nvPicPr>
          <p:cNvPr id="9" name="Picture 8" descr="Screen shot 2015-01-21 at 7.39.51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8455" y="4034374"/>
            <a:ext cx="4181889" cy="5448300"/>
          </a:xfrm>
          <a:prstGeom prst="rect">
            <a:avLst/>
          </a:prstGeom>
          <a:ln>
            <a:solidFill>
              <a:srgbClr val="558AAB"/>
            </a:solidFill>
          </a:ln>
        </p:spPr>
      </p:pic>
      <p:pic>
        <p:nvPicPr>
          <p:cNvPr id="10" name="Picture 9" descr="Screen shot 2015-01-21 at 8.07.46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15466" y="6656702"/>
            <a:ext cx="3132667" cy="2825972"/>
          </a:xfrm>
          <a:prstGeom prst="rect">
            <a:avLst/>
          </a:prstGeom>
        </p:spPr>
      </p:pic>
      <p:sp>
        <p:nvSpPr>
          <p:cNvPr id="3" name="TextBox 2"/>
          <p:cNvSpPr txBox="1"/>
          <p:nvPr/>
        </p:nvSpPr>
        <p:spPr>
          <a:xfrm>
            <a:off x="3623733" y="2218932"/>
            <a:ext cx="9345716" cy="2487861"/>
          </a:xfrm>
          <a:prstGeom prst="rect">
            <a:avLst/>
          </a:prstGeom>
          <a:solidFill>
            <a:srgbClr val="FFFFFF"/>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1" hangingPunct="0">
              <a:lnSpc>
                <a:spcPct val="100000"/>
              </a:lnSpc>
              <a:spcBef>
                <a:spcPts val="0"/>
              </a:spcBef>
              <a:spcAft>
                <a:spcPts val="0"/>
              </a:spcAft>
              <a:buClrTx/>
              <a:buSzTx/>
              <a:tabLst/>
            </a:pPr>
            <a:r>
              <a:rPr lang="en-US" dirty="0" smtClean="0"/>
              <a:t>What do you consider to be a proficient response </a:t>
            </a:r>
          </a:p>
          <a:p>
            <a:pPr marR="0" algn="l" defTabSz="584200" rtl="0" fontAlgn="auto" latinLnBrk="1" hangingPunct="0">
              <a:lnSpc>
                <a:spcPct val="100000"/>
              </a:lnSpc>
              <a:spcBef>
                <a:spcPts val="0"/>
              </a:spcBef>
              <a:spcAft>
                <a:spcPts val="0"/>
              </a:spcAft>
              <a:buClrTx/>
              <a:buSzTx/>
              <a:tabLst/>
            </a:pPr>
            <a:r>
              <a:rPr lang="en-US" dirty="0" smtClean="0"/>
              <a:t>on this assessment?</a:t>
            </a:r>
          </a:p>
          <a:p>
            <a:pPr marR="0" algn="l" defTabSz="584200" rtl="0" fontAlgn="auto" latinLnBrk="1" hangingPunct="0">
              <a:lnSpc>
                <a:spcPct val="100000"/>
              </a:lnSpc>
              <a:spcBef>
                <a:spcPts val="0"/>
              </a:spcBef>
              <a:spcAft>
                <a:spcPts val="0"/>
              </a:spcAft>
              <a:buClrTx/>
              <a:buSzTx/>
              <a:tabLst/>
            </a:pPr>
            <a:endParaRPr lang="en-US" sz="1100" dirty="0" smtClean="0"/>
          </a:p>
          <a:p>
            <a:pPr marR="0" algn="l" defTabSz="584200" rtl="0" fontAlgn="auto" latinLnBrk="1" hangingPunct="0">
              <a:lnSpc>
                <a:spcPct val="100000"/>
              </a:lnSpc>
              <a:spcBef>
                <a:spcPts val="0"/>
              </a:spcBef>
              <a:spcAft>
                <a:spcPts val="0"/>
              </a:spcAft>
              <a:buClrTx/>
              <a:buSzTx/>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Exactly</a:t>
            </a: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 what do students need to say or write for </a:t>
            </a:r>
          </a:p>
          <a:p>
            <a:pPr marR="0" algn="l" defTabSz="584200" rtl="0" fontAlgn="auto" latinLnBrk="1" hangingPunct="0">
              <a:lnSpc>
                <a:spcPct val="100000"/>
              </a:lnSpc>
              <a:spcBef>
                <a:spcPts val="0"/>
              </a:spcBef>
              <a:spcAft>
                <a:spcPts val="0"/>
              </a:spcAft>
              <a:buClrTx/>
              <a:buSzTx/>
              <a:tabLst/>
            </a:pP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you to consider their work proficient?</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spTree>
    <p:extLst>
      <p:ext uri="{BB962C8B-B14F-4D97-AF65-F5344CB8AC3E}">
        <p14:creationId xmlns:p14="http://schemas.microsoft.com/office/powerpoint/2010/main" val="25965770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0"/>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01-13 at 9.23.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1" y="195583"/>
            <a:ext cx="12893248" cy="9287091"/>
          </a:xfrm>
          <a:prstGeom prst="rect">
            <a:avLst/>
          </a:prstGeom>
        </p:spPr>
      </p:pic>
      <p:sp>
        <p:nvSpPr>
          <p:cNvPr id="3" name="Frame 2"/>
          <p:cNvSpPr/>
          <p:nvPr/>
        </p:nvSpPr>
        <p:spPr>
          <a:xfrm>
            <a:off x="76201" y="3656097"/>
            <a:ext cx="12893248" cy="3829280"/>
          </a:xfrm>
          <a:prstGeom prst="frame">
            <a:avLst>
              <a:gd name="adj1" fmla="val 4461"/>
            </a:avLst>
          </a:prstGeom>
          <a:blipFill rotWithShape="1">
            <a:blip r:embed="rId4"/>
            <a:srcRect/>
            <a:tile tx="0" ty="0" sx="100000" sy="100000" flip="none" algn="tl"/>
          </a:blip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DEDEDE"/>
              </a:solidFill>
              <a:effectLst/>
              <a:uFillTx/>
              <a:latin typeface="Helvetica Neue"/>
              <a:ea typeface="Helvetica Neue"/>
              <a:cs typeface="Helvetica Neue"/>
              <a:sym typeface="Helvetica Neue"/>
            </a:endParaRPr>
          </a:p>
        </p:txBody>
      </p:sp>
      <p:pic>
        <p:nvPicPr>
          <p:cNvPr id="9" name="Picture 8" descr="Screen shot 2015-01-21 at 7.36.52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25935">
            <a:off x="7429501" y="3278155"/>
            <a:ext cx="4483100" cy="5522944"/>
          </a:xfrm>
          <a:prstGeom prst="rect">
            <a:avLst/>
          </a:prstGeom>
          <a:ln>
            <a:solidFill>
              <a:schemeClr val="tx1"/>
            </a:solidFill>
          </a:ln>
        </p:spPr>
      </p:pic>
      <p:grpSp>
        <p:nvGrpSpPr>
          <p:cNvPr id="4" name="Group 3"/>
          <p:cNvGrpSpPr/>
          <p:nvPr/>
        </p:nvGrpSpPr>
        <p:grpSpPr>
          <a:xfrm>
            <a:off x="1214967" y="4652431"/>
            <a:ext cx="5592233" cy="4025899"/>
            <a:chOff x="1214967" y="4652431"/>
            <a:chExt cx="5592233" cy="4025899"/>
          </a:xfrm>
        </p:grpSpPr>
        <p:pic>
          <p:nvPicPr>
            <p:cNvPr id="10" name="Picture 9" descr="Screen shot 2015-01-21 at 8.03.58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4967" y="4652431"/>
              <a:ext cx="5592233" cy="4025899"/>
            </a:xfrm>
            <a:prstGeom prst="rect">
              <a:avLst/>
            </a:prstGeom>
          </p:spPr>
        </p:pic>
        <p:sp>
          <p:nvSpPr>
            <p:cNvPr id="11" name="TextBox 10"/>
            <p:cNvSpPr txBox="1"/>
            <p:nvPr/>
          </p:nvSpPr>
          <p:spPr>
            <a:xfrm>
              <a:off x="1776225" y="5914103"/>
              <a:ext cx="4404424" cy="157127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Round 1</a:t>
              </a:r>
            </a:p>
            <a:p>
              <a:pPr marL="0" marR="0" indent="0" algn="ctr" defTabSz="584200" rtl="0" fontAlgn="auto" latinLnBrk="1" hangingPunct="0">
                <a:lnSpc>
                  <a:spcPct val="100000"/>
                </a:lnSpc>
                <a:spcBef>
                  <a:spcPts val="0"/>
                </a:spcBef>
                <a:spcAft>
                  <a:spcPts val="0"/>
                </a:spcAft>
                <a:buClrTx/>
                <a:buSzTx/>
                <a:buFontTx/>
                <a:buNone/>
                <a:tabLst/>
              </a:pPr>
              <a:r>
                <a:rPr lang="en-US" dirty="0" smtClean="0"/>
                <a:t>Student Work Samples</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Sorted</a:t>
              </a: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 by Score</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grpSp>
      <p:sp>
        <p:nvSpPr>
          <p:cNvPr id="2" name="TextBox 1"/>
          <p:cNvSpPr txBox="1"/>
          <p:nvPr/>
        </p:nvSpPr>
        <p:spPr>
          <a:xfrm>
            <a:off x="3742266" y="3999789"/>
            <a:ext cx="8822267" cy="3211135"/>
          </a:xfrm>
          <a:prstGeom prst="rect">
            <a:avLst/>
          </a:prstGeom>
          <a:solidFill>
            <a:srgbClr val="FFFFFF"/>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US" dirty="0" smtClean="0"/>
              <a:t>What are all the steps students needed to be </a:t>
            </a:r>
          </a:p>
          <a:p>
            <a:pPr marL="0" marR="0" indent="0" algn="l" defTabSz="584200" rtl="0" fontAlgn="auto" latinLnBrk="1" hangingPunct="0">
              <a:lnSpc>
                <a:spcPct val="100000"/>
              </a:lnSpc>
              <a:spcBef>
                <a:spcPts val="0"/>
              </a:spcBef>
              <a:spcAft>
                <a:spcPts val="0"/>
              </a:spcAft>
              <a:buClrTx/>
              <a:buSzTx/>
              <a:buFontTx/>
              <a:buNone/>
              <a:tabLst/>
            </a:pPr>
            <a:r>
              <a:rPr lang="en-US" dirty="0" smtClean="0"/>
              <a:t>able to to do to answer this question correctly?</a:t>
            </a:r>
          </a:p>
          <a:p>
            <a:pPr marL="0" marR="0" indent="0" algn="l" defTabSz="584200" rtl="0" fontAlgn="auto" latinLnBrk="1" hangingPunct="0">
              <a:lnSpc>
                <a:spcPct val="100000"/>
              </a:lnSpc>
              <a:spcBef>
                <a:spcPts val="0"/>
              </a:spcBef>
              <a:spcAft>
                <a:spcPts val="0"/>
              </a:spcAft>
              <a:buClrTx/>
              <a:buSzTx/>
              <a:buFontTx/>
              <a:buNone/>
              <a:tabLst/>
            </a:pPr>
            <a:endParaRPr lang="en-US" sz="1100" dirty="0" smtClean="0"/>
          </a:p>
          <a:p>
            <a:pPr marL="0" marR="0" indent="0" algn="l" defTabSz="584200" rtl="0" fontAlgn="auto" latinLnBrk="1" hangingPunct="0">
              <a:lnSpc>
                <a:spcPct val="100000"/>
              </a:lnSpc>
              <a:spcBef>
                <a:spcPts val="0"/>
              </a:spcBef>
              <a:spcAft>
                <a:spcPts val="0"/>
              </a:spcAft>
              <a:buClrTx/>
              <a:buSzTx/>
              <a:buFontTx/>
              <a:buNone/>
              <a:tabLst/>
            </a:pPr>
            <a:r>
              <a:rPr lang="en-US" dirty="0" smtClean="0"/>
              <a:t>What did students not demonstrate that was </a:t>
            </a:r>
          </a:p>
          <a:p>
            <a:pPr marL="0" marR="0" indent="0" algn="l" defTabSz="584200" rtl="0" fontAlgn="auto" latinLnBrk="1" hangingPunct="0">
              <a:lnSpc>
                <a:spcPct val="100000"/>
              </a:lnSpc>
              <a:spcBef>
                <a:spcPts val="0"/>
              </a:spcBef>
              <a:spcAft>
                <a:spcPts val="0"/>
              </a:spcAft>
              <a:buClrTx/>
              <a:buSzTx/>
              <a:buFontTx/>
              <a:buNone/>
              <a:tabLst/>
            </a:pPr>
            <a:r>
              <a:rPr lang="en-US" dirty="0" smtClean="0"/>
              <a:t>expected?</a:t>
            </a:r>
          </a:p>
          <a:p>
            <a:pPr marL="0" marR="0" indent="0" algn="l" defTabSz="584200" rtl="0" fontAlgn="auto" latinLnBrk="1" hangingPunct="0">
              <a:lnSpc>
                <a:spcPct val="100000"/>
              </a:lnSpc>
              <a:spcBef>
                <a:spcPts val="0"/>
              </a:spcBef>
              <a:spcAft>
                <a:spcPts val="0"/>
              </a:spcAft>
              <a:buClrTx/>
              <a:buSzTx/>
              <a:buFontTx/>
              <a:buNone/>
              <a:tabLst/>
            </a:pPr>
            <a:endParaRPr lang="en-US" sz="1100" dirty="0" smtClean="0"/>
          </a:p>
          <a:p>
            <a:pPr marL="0" marR="0" indent="0" algn="l" defTabSz="584200" rtl="0" fontAlgn="auto" latinLnBrk="1" hangingPunct="0">
              <a:lnSpc>
                <a:spcPct val="100000"/>
              </a:lnSpc>
              <a:spcBef>
                <a:spcPts val="0"/>
              </a:spcBef>
              <a:spcAft>
                <a:spcPts val="0"/>
              </a:spcAft>
              <a:buClrTx/>
              <a:buSzTx/>
              <a:buFontTx/>
              <a:buNone/>
              <a:tabLst/>
            </a:pPr>
            <a:r>
              <a:rPr lang="en-US" dirty="0" smtClean="0"/>
              <a:t>What misconceptions are revealed? </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spTree>
    <p:extLst>
      <p:ext uri="{BB962C8B-B14F-4D97-AF65-F5344CB8AC3E}">
        <p14:creationId xmlns:p14="http://schemas.microsoft.com/office/powerpoint/2010/main" val="79141867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4"/>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01-13 at 9.23.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1" y="195583"/>
            <a:ext cx="12893248" cy="9287091"/>
          </a:xfrm>
          <a:prstGeom prst="rect">
            <a:avLst/>
          </a:prstGeom>
        </p:spPr>
      </p:pic>
      <p:sp>
        <p:nvSpPr>
          <p:cNvPr id="3" name="Frame 2"/>
          <p:cNvSpPr/>
          <p:nvPr/>
        </p:nvSpPr>
        <p:spPr>
          <a:xfrm>
            <a:off x="76201" y="7044266"/>
            <a:ext cx="12725399" cy="2438407"/>
          </a:xfrm>
          <a:prstGeom prst="frame">
            <a:avLst>
              <a:gd name="adj1" fmla="val 4461"/>
            </a:avLst>
          </a:prstGeom>
          <a:blipFill rotWithShape="1">
            <a:blip r:embed="rId4"/>
            <a:srcRect/>
            <a:tile tx="0" ty="0" sx="100000" sy="100000" flip="none" algn="tl"/>
          </a:blip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DEDEDE"/>
              </a:solidFill>
              <a:effectLst/>
              <a:uFillTx/>
              <a:latin typeface="Helvetica Neue"/>
              <a:ea typeface="Helvetica Neue"/>
              <a:cs typeface="Helvetica Neue"/>
              <a:sym typeface="Helvetica Neue"/>
            </a:endParaRPr>
          </a:p>
        </p:txBody>
      </p:sp>
      <p:pic>
        <p:nvPicPr>
          <p:cNvPr id="2" name="Picture 1" descr="Screen shot 2015-01-21 at 7.48.2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4800" y="3632207"/>
            <a:ext cx="7607300" cy="5410200"/>
          </a:xfrm>
          <a:prstGeom prst="rect">
            <a:avLst/>
          </a:prstGeom>
        </p:spPr>
      </p:pic>
      <p:sp>
        <p:nvSpPr>
          <p:cNvPr id="4" name="TextBox 3"/>
          <p:cNvSpPr txBox="1"/>
          <p:nvPr/>
        </p:nvSpPr>
        <p:spPr>
          <a:xfrm>
            <a:off x="3692952" y="5717540"/>
            <a:ext cx="9311848" cy="3765133"/>
          </a:xfrm>
          <a:prstGeom prst="rect">
            <a:avLst/>
          </a:prstGeom>
          <a:solidFill>
            <a:srgbClr val="FFFFFF"/>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What activities will students need to practice</a:t>
            </a: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 to </a:t>
            </a:r>
          </a:p>
          <a:p>
            <a:pPr marL="0" marR="0" indent="0" algn="l"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the point of mastery?</a:t>
            </a:r>
          </a:p>
          <a:p>
            <a:pPr marL="0" marR="0" indent="0" algn="l" defTabSz="584200" rtl="0" fontAlgn="auto" latinLnBrk="1" hangingPunct="0">
              <a:lnSpc>
                <a:spcPct val="100000"/>
              </a:lnSpc>
              <a:spcBef>
                <a:spcPts val="0"/>
              </a:spcBef>
              <a:spcAft>
                <a:spcPts val="0"/>
              </a:spcAft>
              <a:buClrTx/>
              <a:buSzTx/>
              <a:buFontTx/>
              <a:buNone/>
              <a:tabLst/>
            </a:pPr>
            <a:endParaRPr kumimoji="0" lang="en-US" sz="1100" b="0" i="0" u="none" strike="noStrike" cap="none" spc="0" normalizeH="0" dirty="0" smtClean="0">
              <a:ln>
                <a:noFill/>
              </a:ln>
              <a:solidFill>
                <a:srgbClr val="558AAB"/>
              </a:solidFill>
              <a:effectLst/>
              <a:uFillTx/>
              <a:latin typeface="+mj-lt"/>
              <a:ea typeface="+mj-ea"/>
              <a:cs typeface="+mj-cs"/>
              <a:sym typeface="Helvetica Neue Bold Condensed"/>
            </a:endParaRPr>
          </a:p>
          <a:p>
            <a:pPr marL="0" marR="0" indent="0" algn="l" defTabSz="584200" rtl="0" fontAlgn="auto" latinLnBrk="1" hangingPunct="0">
              <a:lnSpc>
                <a:spcPct val="100000"/>
              </a:lnSpc>
              <a:spcBef>
                <a:spcPts val="0"/>
              </a:spcBef>
              <a:spcAft>
                <a:spcPts val="0"/>
              </a:spcAft>
              <a:buClrTx/>
              <a:buSzTx/>
              <a:buFontTx/>
              <a:buNone/>
              <a:tabLst/>
            </a:pPr>
            <a:r>
              <a:rPr lang="en-US" baseline="0" dirty="0" smtClean="0"/>
              <a:t>Where</a:t>
            </a:r>
            <a:r>
              <a:rPr lang="en-US" dirty="0" smtClean="0"/>
              <a:t> would be a natural place to include this in </a:t>
            </a:r>
          </a:p>
          <a:p>
            <a:pPr marL="0" marR="0" indent="0" algn="l" defTabSz="584200" rtl="0" fontAlgn="auto" latinLnBrk="1" hangingPunct="0">
              <a:lnSpc>
                <a:spcPct val="100000"/>
              </a:lnSpc>
              <a:spcBef>
                <a:spcPts val="0"/>
              </a:spcBef>
              <a:spcAft>
                <a:spcPts val="0"/>
              </a:spcAft>
              <a:buClrTx/>
              <a:buSzTx/>
              <a:buFontTx/>
              <a:buNone/>
              <a:tabLst/>
            </a:pPr>
            <a:r>
              <a:rPr lang="en-US" dirty="0" smtClean="0"/>
              <a:t>our lessons?</a:t>
            </a:r>
          </a:p>
          <a:p>
            <a:pPr marL="0" marR="0" indent="0" algn="l" defTabSz="584200" rtl="0" fontAlgn="auto" latinLnBrk="1" hangingPunct="0">
              <a:lnSpc>
                <a:spcPct val="100000"/>
              </a:lnSpc>
              <a:spcBef>
                <a:spcPts val="0"/>
              </a:spcBef>
              <a:spcAft>
                <a:spcPts val="0"/>
              </a:spcAft>
              <a:buClrTx/>
              <a:buSzTx/>
              <a:buFontTx/>
              <a:buNone/>
              <a:tabLst/>
            </a:pPr>
            <a:endParaRPr lang="en-US" sz="1100" dirty="0" smtClean="0"/>
          </a:p>
          <a:p>
            <a:pPr marL="0" marR="0" indent="0" algn="l"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58AAB"/>
                </a:solidFill>
                <a:effectLst/>
                <a:uFillTx/>
                <a:latin typeface="+mj-lt"/>
                <a:ea typeface="+mj-ea"/>
                <a:cs typeface="+mj-cs"/>
                <a:sym typeface="Helvetica Neue Bold Condensed"/>
              </a:rPr>
              <a:t>What</a:t>
            </a: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 evidence of growth will we collect? When </a:t>
            </a:r>
          </a:p>
          <a:p>
            <a:pPr marL="0" marR="0" indent="0" algn="l"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58AAB"/>
                </a:solidFill>
                <a:effectLst/>
                <a:uFillTx/>
                <a:latin typeface="+mj-lt"/>
                <a:ea typeface="+mj-ea"/>
                <a:cs typeface="+mj-cs"/>
                <a:sym typeface="Helvetica Neue Bold Condensed"/>
              </a:rPr>
              <a:t>will we collect it?</a:t>
            </a:r>
            <a:endParaRPr kumimoji="0" lang="en-US" sz="3600" b="0" i="0" u="none" strike="noStrike" cap="none" spc="0" normalizeH="0" baseline="0" dirty="0">
              <a:ln>
                <a:noFill/>
              </a:ln>
              <a:solidFill>
                <a:srgbClr val="558AAB"/>
              </a:solidFill>
              <a:effectLst/>
              <a:uFillTx/>
              <a:latin typeface="+mj-lt"/>
              <a:ea typeface="+mj-ea"/>
              <a:cs typeface="+mj-cs"/>
              <a:sym typeface="Helvetica Neue Bold Condensed"/>
            </a:endParaRPr>
          </a:p>
        </p:txBody>
      </p:sp>
    </p:spTree>
    <p:extLst>
      <p:ext uri="{BB962C8B-B14F-4D97-AF65-F5344CB8AC3E}">
        <p14:creationId xmlns:p14="http://schemas.microsoft.com/office/powerpoint/2010/main" val="259669468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2"/>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ueprint">
  <a:themeElements>
    <a:clrScheme name="Blueprint">
      <a:dk1>
        <a:srgbClr val="AB7655"/>
      </a:dk1>
      <a:lt1>
        <a:srgbClr val="558AAB"/>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1171</TotalTime>
  <Words>772</Words>
  <Application>Microsoft Macintosh PowerPoint</Application>
  <PresentationFormat>Custom</PresentationFormat>
  <Paragraphs>99</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Blueprint</vt:lpstr>
      <vt:lpstr>PowerPoint Presentation</vt:lpstr>
      <vt:lpstr>Analyzing Assessment Results Using Student Work</vt:lpstr>
      <vt:lpstr>Analyzing Student Work</vt:lpstr>
      <vt:lpstr>Analyzing Assessment Results Using Student Work</vt:lpstr>
      <vt:lpstr>Analyzing Assessment Results Using Student Work</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DO:</dc:title>
  <cp:lastModifiedBy>bethel</cp:lastModifiedBy>
  <cp:revision>42</cp:revision>
  <dcterms:modified xsi:type="dcterms:W3CDTF">2015-01-28T16:32:23Z</dcterms:modified>
</cp:coreProperties>
</file>